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Proxima Nova Semibold"/>
      <p:regular r:id="rId48"/>
      <p:bold r:id="rId49"/>
      <p:boldItalic r:id="rId50"/>
    </p:embeddedFont>
    <p:embeddedFont>
      <p:font typeface="Fira Sans Extra Condensed"/>
      <p:regular r:id="rId51"/>
      <p:bold r:id="rId52"/>
      <p:italic r:id="rId53"/>
      <p:boldItalic r:id="rId54"/>
    </p:embeddedFont>
    <p:embeddedFont>
      <p:font typeface="Fira Sans Extra Condensed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FD5895-B538-4E2E-989D-9A96527162D2}">
  <a:tblStyle styleId="{EFFD5895-B538-4E2E-989D-9A96527162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roximaNova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roximaNova-italic.fntdata"/><Relationship Id="rId45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Semibold-regular.fntdata"/><Relationship Id="rId47" Type="http://schemas.openxmlformats.org/officeDocument/2006/relationships/font" Target="fonts/ProximaNova-boldItalic.fntdata"/><Relationship Id="rId49" Type="http://schemas.openxmlformats.org/officeDocument/2006/relationships/font" Target="fonts/ProximaNova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FiraSansExtraCondensed-regular.fntdata"/><Relationship Id="rId50" Type="http://schemas.openxmlformats.org/officeDocument/2006/relationships/font" Target="fonts/ProximaNovaSemibold-boldItalic.fntdata"/><Relationship Id="rId53" Type="http://schemas.openxmlformats.org/officeDocument/2006/relationships/font" Target="fonts/FiraSansExtraCondensed-italic.fntdata"/><Relationship Id="rId52" Type="http://schemas.openxmlformats.org/officeDocument/2006/relationships/font" Target="fonts/FiraSansExtraCondensed-bold.fntdata"/><Relationship Id="rId11" Type="http://schemas.openxmlformats.org/officeDocument/2006/relationships/slide" Target="slides/slide5.xml"/><Relationship Id="rId55" Type="http://schemas.openxmlformats.org/officeDocument/2006/relationships/font" Target="fonts/FiraSansExtraCondensedSemiBold-regular.fntdata"/><Relationship Id="rId10" Type="http://schemas.openxmlformats.org/officeDocument/2006/relationships/slide" Target="slides/slide4.xml"/><Relationship Id="rId54" Type="http://schemas.openxmlformats.org/officeDocument/2006/relationships/font" Target="fonts/FiraSansExtraCondensed-boldItalic.fntdata"/><Relationship Id="rId13" Type="http://schemas.openxmlformats.org/officeDocument/2006/relationships/slide" Target="slides/slide7.xml"/><Relationship Id="rId57" Type="http://schemas.openxmlformats.org/officeDocument/2006/relationships/font" Target="fonts/FiraSansExtraCondensedSemiBold-italic.fntdata"/><Relationship Id="rId12" Type="http://schemas.openxmlformats.org/officeDocument/2006/relationships/slide" Target="slides/slide6.xml"/><Relationship Id="rId56" Type="http://schemas.openxmlformats.org/officeDocument/2006/relationships/font" Target="fonts/FiraSansExtraCondensed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FiraSansExtraCondensed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6c9654fb2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6c9654fb2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6c9654fb2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6c9654fb2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6c9654fb2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6c9654fb2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6c9654fb2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6c9654fb2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6c9654fb2_0_1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e6c9654fb2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6c9654fb2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6c9654fb2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6c9654fb2_0_1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6c9654fb2_0_1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b8663551b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b8663551b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8663551b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8663551b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8663551b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8663551b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6c9654fb2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6c9654fb2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b8663551b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b8663551b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b8663551b8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b8663551b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b8663551b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b8663551b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b8663551b8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b8663551b8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8663551b8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8663551b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b8663551b8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b8663551b8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b8663551b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b8663551b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b8663551b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b8663551b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b8663551b8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b8663551b8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b8663551b8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b8663551b8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6c9654fb2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6c9654fb2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b8663551b8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b8663551b8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b8663551b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b8663551b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e506658f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e506658f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e506658fd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e506658fd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6c9654fb2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6c9654fb2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6c9654fb2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6c9654fb2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c9654fb2_0_1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c9654fb2_0_1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6c9654fb2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6c9654fb2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6c9654fb2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6c9654fb2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6c9654fb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6c9654fb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842563" y="1470038"/>
            <a:ext cx="3345000" cy="17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842563" y="3191363"/>
            <a:ext cx="33450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docs.google.com/spreadsheets/d/16CvzfIz77L1M-EyBSb9m1ukKQ824VxXtZU0UiELTEEw/copy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5" Type="http://schemas.openxmlformats.org/officeDocument/2006/relationships/hyperlink" Target="https://docs.google.com/spreadsheets/d/16CvzfIz77L1M-EyBSb9m1ukKQ824VxXtZU0UiELTEEw/copy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s://docs.google.com/spreadsheets/d/16CvzfIz77L1M-EyBSb9m1ukKQ824VxXtZU0UiELTEEw/copy" TargetMode="External"/><Relationship Id="rId8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docs.google.com/spreadsheets/d/16CvzfIz77L1M-EyBSb9m1ukKQ824VxXtZU0UiELTEEw/copy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6CvzfIz77L1M-EyBSb9m1ukKQ824VxXtZU0UiELTEEw/copy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6CvzfIz77L1M-EyBSb9m1ukKQ824VxXtZU0UiELTEEw/copy" TargetMode="External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4842563" y="1470038"/>
            <a:ext cx="3345000" cy="17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/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842563" y="3191363"/>
            <a:ext cx="33450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437" y="656876"/>
            <a:ext cx="3745049" cy="38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"/>
          <p:cNvSpPr/>
          <p:nvPr/>
        </p:nvSpPr>
        <p:spPr>
          <a:xfrm>
            <a:off x="1550827" y="3633626"/>
            <a:ext cx="1131300" cy="594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12" name="Google Shape;412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413" name="Google Shape;413;p2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4295" l="0" r="0" t="14295"/>
          <a:stretch/>
        </p:blipFill>
        <p:spPr>
          <a:xfrm>
            <a:off x="457200" y="1106711"/>
            <a:ext cx="3318511" cy="236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4" title="Cha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4295" l="0" r="0" t="14295"/>
          <a:stretch/>
        </p:blipFill>
        <p:spPr>
          <a:xfrm>
            <a:off x="5368290" y="1106700"/>
            <a:ext cx="3318511" cy="23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24"/>
          <p:cNvSpPr/>
          <p:nvPr/>
        </p:nvSpPr>
        <p:spPr>
          <a:xfrm>
            <a:off x="4158300" y="1925225"/>
            <a:ext cx="827400" cy="72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3307566" y="3218076"/>
            <a:ext cx="2528873" cy="830243"/>
            <a:chOff x="-2082450" y="1418025"/>
            <a:chExt cx="1980323" cy="830243"/>
          </a:xfrm>
        </p:grpSpPr>
        <p:sp>
          <p:nvSpPr>
            <p:cNvPr id="418" name="Google Shape;418;p2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9" name="Google Shape;419;p2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0" name="Google Shape;420;p24"/>
          <p:cNvSpPr/>
          <p:nvPr/>
        </p:nvSpPr>
        <p:spPr>
          <a:xfrm>
            <a:off x="6461902" y="3633626"/>
            <a:ext cx="1131300" cy="594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</a:t>
            </a: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"/>
          <p:cNvSpPr/>
          <p:nvPr/>
        </p:nvSpPr>
        <p:spPr>
          <a:xfrm>
            <a:off x="1032463" y="2635038"/>
            <a:ext cx="829800" cy="348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25"/>
          <p:cNvSpPr/>
          <p:nvPr/>
        </p:nvSpPr>
        <p:spPr>
          <a:xfrm>
            <a:off x="3115563" y="3247938"/>
            <a:ext cx="829800" cy="348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5198638" y="3247938"/>
            <a:ext cx="829800" cy="348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25"/>
          <p:cNvSpPr/>
          <p:nvPr/>
        </p:nvSpPr>
        <p:spPr>
          <a:xfrm>
            <a:off x="7281713" y="2635038"/>
            <a:ext cx="829800" cy="348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5"/>
          <p:cNvSpPr/>
          <p:nvPr/>
        </p:nvSpPr>
        <p:spPr>
          <a:xfrm>
            <a:off x="7281738" y="1227988"/>
            <a:ext cx="829800" cy="348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b="1" lang="en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5%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431" name="Google Shape;431;p25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3945" l="0" r="0" t="13945"/>
          <a:stretch/>
        </p:blipFill>
        <p:spPr>
          <a:xfrm>
            <a:off x="3160225" y="1106647"/>
            <a:ext cx="2823550" cy="20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5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33" name="Google Shape;433;p25"/>
          <p:cNvGrpSpPr/>
          <p:nvPr/>
        </p:nvGrpSpPr>
        <p:grpSpPr>
          <a:xfrm>
            <a:off x="457200" y="1227988"/>
            <a:ext cx="1980324" cy="1169898"/>
            <a:chOff x="457200" y="1227988"/>
            <a:chExt cx="1980324" cy="1169898"/>
          </a:xfrm>
        </p:grpSpPr>
        <p:sp>
          <p:nvSpPr>
            <p:cNvPr id="434" name="Google Shape;434;p25"/>
            <p:cNvSpPr/>
            <p:nvPr/>
          </p:nvSpPr>
          <p:spPr>
            <a:xfrm>
              <a:off x="1032463" y="1227988"/>
              <a:ext cx="8298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5" name="Google Shape;435;p25"/>
            <p:cNvGrpSpPr/>
            <p:nvPr/>
          </p:nvGrpSpPr>
          <p:grpSpPr>
            <a:xfrm>
              <a:off x="457200" y="1568863"/>
              <a:ext cx="1980324" cy="829023"/>
              <a:chOff x="-2082450" y="3633626"/>
              <a:chExt cx="1980324" cy="829023"/>
            </a:xfrm>
          </p:grpSpPr>
          <p:sp>
            <p:nvSpPr>
              <p:cNvPr id="436" name="Google Shape;436;p2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37" name="Google Shape;437;p2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third planet and is where we all live on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38" name="Google Shape;438;p25"/>
          <p:cNvGrpSpPr/>
          <p:nvPr/>
        </p:nvGrpSpPr>
        <p:grpSpPr>
          <a:xfrm>
            <a:off x="457200" y="2983638"/>
            <a:ext cx="1980324" cy="829023"/>
            <a:chOff x="-2082450" y="3633626"/>
            <a:chExt cx="1980324" cy="829023"/>
          </a:xfrm>
        </p:grpSpPr>
        <p:sp>
          <p:nvSpPr>
            <p:cNvPr id="439" name="Google Shape;439;p25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0" name="Google Shape;440;p25"/>
            <p:cNvSpPr txBox="1"/>
            <p:nvPr/>
          </p:nvSpPr>
          <p:spPr>
            <a:xfrm>
              <a:off x="-2082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1" name="Google Shape;441;p25"/>
          <p:cNvGrpSpPr/>
          <p:nvPr/>
        </p:nvGrpSpPr>
        <p:grpSpPr>
          <a:xfrm>
            <a:off x="6706475" y="1568863"/>
            <a:ext cx="1980324" cy="829023"/>
            <a:chOff x="-2082450" y="3633626"/>
            <a:chExt cx="1980324" cy="829023"/>
          </a:xfrm>
        </p:grpSpPr>
        <p:sp>
          <p:nvSpPr>
            <p:cNvPr id="442" name="Google Shape;442;p25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25"/>
            <p:cNvSpPr txBox="1"/>
            <p:nvPr/>
          </p:nvSpPr>
          <p:spPr>
            <a:xfrm>
              <a:off x="-2082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>
            <a:off x="6706475" y="2983638"/>
            <a:ext cx="1980324" cy="829023"/>
            <a:chOff x="-2082450" y="3633626"/>
            <a:chExt cx="1980324" cy="829023"/>
          </a:xfrm>
        </p:grpSpPr>
        <p:sp>
          <p:nvSpPr>
            <p:cNvPr id="445" name="Google Shape;445;p25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6" name="Google Shape;446;p25"/>
            <p:cNvSpPr txBox="1"/>
            <p:nvPr/>
          </p:nvSpPr>
          <p:spPr>
            <a:xfrm>
              <a:off x="-2082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25"/>
          <p:cNvGrpSpPr/>
          <p:nvPr/>
        </p:nvGrpSpPr>
        <p:grpSpPr>
          <a:xfrm>
            <a:off x="2540292" y="3596576"/>
            <a:ext cx="1980324" cy="829023"/>
            <a:chOff x="-2082450" y="3633626"/>
            <a:chExt cx="1980324" cy="829023"/>
          </a:xfrm>
        </p:grpSpPr>
        <p:sp>
          <p:nvSpPr>
            <p:cNvPr id="448" name="Google Shape;448;p25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-2082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0" name="Google Shape;450;p25"/>
          <p:cNvGrpSpPr/>
          <p:nvPr/>
        </p:nvGrpSpPr>
        <p:grpSpPr>
          <a:xfrm>
            <a:off x="4623383" y="3596576"/>
            <a:ext cx="1980324" cy="829023"/>
            <a:chOff x="-2082450" y="3633626"/>
            <a:chExt cx="1980324" cy="829023"/>
          </a:xfrm>
        </p:grpSpPr>
        <p:sp>
          <p:nvSpPr>
            <p:cNvPr id="451" name="Google Shape;451;p25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p25"/>
            <p:cNvSpPr txBox="1"/>
            <p:nvPr/>
          </p:nvSpPr>
          <p:spPr>
            <a:xfrm>
              <a:off x="-2082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53" name="Google Shape;453;p25"/>
          <p:cNvCxnSpPr>
            <a:stCxn id="434" idx="3"/>
            <a:endCxn id="454" idx="1"/>
          </p:cNvCxnSpPr>
          <p:nvPr/>
        </p:nvCxnSpPr>
        <p:spPr>
          <a:xfrm flipH="1" rot="10800000">
            <a:off x="1862263" y="1343188"/>
            <a:ext cx="2309700" cy="5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5"/>
          <p:cNvCxnSpPr>
            <a:stCxn id="456" idx="3"/>
            <a:endCxn id="457" idx="1"/>
          </p:cNvCxnSpPr>
          <p:nvPr/>
        </p:nvCxnSpPr>
        <p:spPr>
          <a:xfrm flipH="1" rot="10800000">
            <a:off x="1862125" y="1833175"/>
            <a:ext cx="1674600" cy="976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5"/>
          <p:cNvCxnSpPr>
            <a:stCxn id="459" idx="0"/>
          </p:cNvCxnSpPr>
          <p:nvPr/>
        </p:nvCxnSpPr>
        <p:spPr>
          <a:xfrm rot="-5400000">
            <a:off x="3499013" y="2813675"/>
            <a:ext cx="465600" cy="402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5"/>
          <p:cNvCxnSpPr>
            <a:stCxn id="429" idx="1"/>
            <a:endCxn id="461" idx="3"/>
          </p:cNvCxnSpPr>
          <p:nvPr/>
        </p:nvCxnSpPr>
        <p:spPr>
          <a:xfrm flipH="1">
            <a:off x="5402538" y="1402288"/>
            <a:ext cx="1879200" cy="83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5"/>
          <p:cNvCxnSpPr>
            <a:stCxn id="428" idx="1"/>
            <a:endCxn id="463" idx="3"/>
          </p:cNvCxnSpPr>
          <p:nvPr/>
        </p:nvCxnSpPr>
        <p:spPr>
          <a:xfrm rot="10800000">
            <a:off x="5494013" y="2366538"/>
            <a:ext cx="1787700" cy="44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25"/>
          <p:cNvCxnSpPr>
            <a:stCxn id="427" idx="0"/>
            <a:endCxn id="465" idx="2"/>
          </p:cNvCxnSpPr>
          <p:nvPr/>
        </p:nvCxnSpPr>
        <p:spPr>
          <a:xfrm flipH="1" rot="5400000">
            <a:off x="5023888" y="2658288"/>
            <a:ext cx="445500" cy="733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6"/>
          <p:cNvGrpSpPr/>
          <p:nvPr/>
        </p:nvGrpSpPr>
        <p:grpSpPr>
          <a:xfrm>
            <a:off x="3832125" y="1445725"/>
            <a:ext cx="1182900" cy="2758600"/>
            <a:chOff x="3832125" y="1445725"/>
            <a:chExt cx="1182900" cy="2758600"/>
          </a:xfrm>
        </p:grpSpPr>
        <p:sp>
          <p:nvSpPr>
            <p:cNvPr id="471" name="Google Shape;471;p26"/>
            <p:cNvSpPr txBox="1"/>
            <p:nvPr/>
          </p:nvSpPr>
          <p:spPr>
            <a:xfrm>
              <a:off x="3832125" y="1811190"/>
              <a:ext cx="1182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3997206" y="144572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4025775" y="3408725"/>
              <a:ext cx="795600" cy="795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4" name="Google Shape;474;p26"/>
            <p:cNvCxnSpPr>
              <a:stCxn id="475" idx="2"/>
              <a:endCxn id="473" idx="0"/>
            </p:cNvCxnSpPr>
            <p:nvPr/>
          </p:nvCxnSpPr>
          <p:spPr>
            <a:xfrm>
              <a:off x="4423575" y="3000325"/>
              <a:ext cx="0" cy="40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5" name="Google Shape;475;p26"/>
            <p:cNvSpPr txBox="1"/>
            <p:nvPr/>
          </p:nvSpPr>
          <p:spPr>
            <a:xfrm>
              <a:off x="3832125" y="2150725"/>
              <a:ext cx="11829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6" name="Google Shape;476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477" name="Google Shape;477;p26"/>
          <p:cNvSpPr txBox="1"/>
          <p:nvPr/>
        </p:nvSpPr>
        <p:spPr>
          <a:xfrm>
            <a:off x="470275" y="4271400"/>
            <a:ext cx="32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8" name="Google Shape;478;p26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217677"/>
            <a:ext cx="3284450" cy="328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26"/>
          <p:cNvGrpSpPr/>
          <p:nvPr/>
        </p:nvGrpSpPr>
        <p:grpSpPr>
          <a:xfrm>
            <a:off x="4239871" y="3598150"/>
            <a:ext cx="367408" cy="416775"/>
            <a:chOff x="-13056975" y="3212300"/>
            <a:chExt cx="311125" cy="352900"/>
          </a:xfrm>
        </p:grpSpPr>
        <p:sp>
          <p:nvSpPr>
            <p:cNvPr id="480" name="Google Shape;480;p26"/>
            <p:cNvSpPr/>
            <p:nvPr/>
          </p:nvSpPr>
          <p:spPr>
            <a:xfrm>
              <a:off x="-12972700" y="3273750"/>
              <a:ext cx="144950" cy="229225"/>
            </a:xfrm>
            <a:custGeom>
              <a:rect b="b" l="l" r="r" t="t"/>
              <a:pathLst>
                <a:path extrusionOk="0"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-128088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-13056975" y="3212300"/>
              <a:ext cx="63025" cy="278075"/>
            </a:xfrm>
            <a:custGeom>
              <a:rect b="b" l="l" r="r" t="t"/>
              <a:pathLst>
                <a:path extrusionOk="0"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-13020750" y="3483250"/>
              <a:ext cx="240250" cy="81950"/>
            </a:xfrm>
            <a:custGeom>
              <a:rect b="b" l="l" r="r" t="t"/>
              <a:pathLst>
                <a:path extrusionOk="0"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6"/>
          <p:cNvGrpSpPr/>
          <p:nvPr/>
        </p:nvGrpSpPr>
        <p:grpSpPr>
          <a:xfrm>
            <a:off x="5056050" y="1445725"/>
            <a:ext cx="1182900" cy="2758600"/>
            <a:chOff x="5056050" y="1445725"/>
            <a:chExt cx="1182900" cy="2758600"/>
          </a:xfrm>
        </p:grpSpPr>
        <p:sp>
          <p:nvSpPr>
            <p:cNvPr id="485" name="Google Shape;485;p26"/>
            <p:cNvSpPr/>
            <p:nvPr/>
          </p:nvSpPr>
          <p:spPr>
            <a:xfrm>
              <a:off x="5221119" y="144572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5249688" y="3408725"/>
              <a:ext cx="795600" cy="795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7" name="Google Shape;487;p26"/>
            <p:cNvCxnSpPr>
              <a:stCxn id="488" idx="2"/>
              <a:endCxn id="486" idx="0"/>
            </p:cNvCxnSpPr>
            <p:nvPr/>
          </p:nvCxnSpPr>
          <p:spPr>
            <a:xfrm>
              <a:off x="5647488" y="3000125"/>
              <a:ext cx="0" cy="40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9" name="Google Shape;489;p26"/>
            <p:cNvSpPr txBox="1"/>
            <p:nvPr/>
          </p:nvSpPr>
          <p:spPr>
            <a:xfrm>
              <a:off x="5056050" y="1811190"/>
              <a:ext cx="1182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0" name="Google Shape;490;p26"/>
            <p:cNvSpPr txBox="1"/>
            <p:nvPr/>
          </p:nvSpPr>
          <p:spPr>
            <a:xfrm>
              <a:off x="5056050" y="2150725"/>
              <a:ext cx="11829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has a beautiful name and is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1" name="Google Shape;491;p26"/>
          <p:cNvGrpSpPr/>
          <p:nvPr/>
        </p:nvGrpSpPr>
        <p:grpSpPr>
          <a:xfrm>
            <a:off x="6279975" y="1445725"/>
            <a:ext cx="1182900" cy="2758600"/>
            <a:chOff x="6279975" y="1445725"/>
            <a:chExt cx="1182900" cy="2758600"/>
          </a:xfrm>
        </p:grpSpPr>
        <p:sp>
          <p:nvSpPr>
            <p:cNvPr id="492" name="Google Shape;492;p26"/>
            <p:cNvSpPr/>
            <p:nvPr/>
          </p:nvSpPr>
          <p:spPr>
            <a:xfrm>
              <a:off x="6445044" y="144572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6473613" y="3408725"/>
              <a:ext cx="795600" cy="795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4" name="Google Shape;494;p26"/>
            <p:cNvCxnSpPr>
              <a:stCxn id="495" idx="2"/>
              <a:endCxn id="493" idx="0"/>
            </p:cNvCxnSpPr>
            <p:nvPr/>
          </p:nvCxnSpPr>
          <p:spPr>
            <a:xfrm>
              <a:off x="6871413" y="3000125"/>
              <a:ext cx="0" cy="40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6" name="Google Shape;496;p26"/>
            <p:cNvSpPr txBox="1"/>
            <p:nvPr/>
          </p:nvSpPr>
          <p:spPr>
            <a:xfrm>
              <a:off x="6279975" y="1811190"/>
              <a:ext cx="1182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7" name="Google Shape;497;p26"/>
            <p:cNvSpPr txBox="1"/>
            <p:nvPr/>
          </p:nvSpPr>
          <p:spPr>
            <a:xfrm>
              <a:off x="6279975" y="2150725"/>
              <a:ext cx="11829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8" name="Google Shape;498;p26"/>
          <p:cNvGrpSpPr/>
          <p:nvPr/>
        </p:nvGrpSpPr>
        <p:grpSpPr>
          <a:xfrm>
            <a:off x="7503900" y="1445725"/>
            <a:ext cx="1182900" cy="2758600"/>
            <a:chOff x="7503900" y="1445725"/>
            <a:chExt cx="1182900" cy="2758600"/>
          </a:xfrm>
        </p:grpSpPr>
        <p:sp>
          <p:nvSpPr>
            <p:cNvPr id="499" name="Google Shape;499;p26"/>
            <p:cNvSpPr/>
            <p:nvPr/>
          </p:nvSpPr>
          <p:spPr>
            <a:xfrm>
              <a:off x="7668981" y="144572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7697550" y="3408725"/>
              <a:ext cx="795600" cy="795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1" name="Google Shape;501;p26"/>
            <p:cNvCxnSpPr>
              <a:stCxn id="502" idx="2"/>
              <a:endCxn id="500" idx="0"/>
            </p:cNvCxnSpPr>
            <p:nvPr/>
          </p:nvCxnSpPr>
          <p:spPr>
            <a:xfrm>
              <a:off x="8095350" y="3000125"/>
              <a:ext cx="0" cy="40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26"/>
            <p:cNvSpPr txBox="1"/>
            <p:nvPr/>
          </p:nvSpPr>
          <p:spPr>
            <a:xfrm>
              <a:off x="7503900" y="1811190"/>
              <a:ext cx="11829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4" name="Google Shape;504;p26"/>
            <p:cNvSpPr txBox="1"/>
            <p:nvPr/>
          </p:nvSpPr>
          <p:spPr>
            <a:xfrm>
              <a:off x="7503900" y="2150725"/>
              <a:ext cx="1182900" cy="8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whole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5" name="Google Shape;505;p26"/>
          <p:cNvGrpSpPr/>
          <p:nvPr/>
        </p:nvGrpSpPr>
        <p:grpSpPr>
          <a:xfrm>
            <a:off x="5438680" y="3597692"/>
            <a:ext cx="417655" cy="417690"/>
            <a:chOff x="-13512225" y="3211525"/>
            <a:chExt cx="353675" cy="353675"/>
          </a:xfrm>
        </p:grpSpPr>
        <p:sp>
          <p:nvSpPr>
            <p:cNvPr id="506" name="Google Shape;506;p26"/>
            <p:cNvSpPr/>
            <p:nvPr/>
          </p:nvSpPr>
          <p:spPr>
            <a:xfrm>
              <a:off x="-13283825" y="3482475"/>
              <a:ext cx="125275" cy="82725"/>
            </a:xfrm>
            <a:custGeom>
              <a:rect b="b" l="l" r="r" t="t"/>
              <a:pathLst>
                <a:path extrusionOk="0"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-13512225" y="3211525"/>
              <a:ext cx="353675" cy="249700"/>
            </a:xfrm>
            <a:custGeom>
              <a:rect b="b" l="l" r="r" t="t"/>
              <a:pathLst>
                <a:path extrusionOk="0"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-13512225" y="3483250"/>
              <a:ext cx="100050" cy="81150"/>
            </a:xfrm>
            <a:custGeom>
              <a:rect b="b" l="l" r="r" t="t"/>
              <a:pathLst>
                <a:path extrusionOk="0"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-13407475" y="3483250"/>
              <a:ext cx="36250" cy="81150"/>
            </a:xfrm>
            <a:custGeom>
              <a:rect b="b" l="l" r="r" t="t"/>
              <a:pathLst>
                <a:path extrusionOk="0"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-13366525" y="3485625"/>
              <a:ext cx="70125" cy="76425"/>
            </a:xfrm>
            <a:custGeom>
              <a:rect b="b" l="l" r="r" t="t"/>
              <a:pathLst>
                <a:path extrusionOk="0"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6662597" y="3598150"/>
            <a:ext cx="417655" cy="416775"/>
            <a:chOff x="-12643475" y="3212300"/>
            <a:chExt cx="353675" cy="352900"/>
          </a:xfrm>
        </p:grpSpPr>
        <p:sp>
          <p:nvSpPr>
            <p:cNvPr id="512" name="Google Shape;512;p26"/>
            <p:cNvSpPr/>
            <p:nvPr/>
          </p:nvSpPr>
          <p:spPr>
            <a:xfrm>
              <a:off x="-12372525" y="3517125"/>
              <a:ext cx="20500" cy="48075"/>
            </a:xfrm>
            <a:custGeom>
              <a:rect b="b" l="l" r="r" t="t"/>
              <a:pathLst>
                <a:path extrusionOk="0"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-12581250" y="3480900"/>
              <a:ext cx="63025" cy="21275"/>
            </a:xfrm>
            <a:custGeom>
              <a:rect b="b" l="l" r="r" t="t"/>
              <a:pathLst>
                <a:path extrusionOk="0"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-12643475" y="3398975"/>
              <a:ext cx="186700" cy="166225"/>
            </a:xfrm>
            <a:custGeom>
              <a:rect b="b" l="l" r="r" t="t"/>
              <a:pathLst>
                <a:path extrusionOk="0"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6"/>
            <p:cNvSpPr/>
            <p:nvPr/>
          </p:nvSpPr>
          <p:spPr>
            <a:xfrm>
              <a:off x="-12431600" y="3212300"/>
              <a:ext cx="141800" cy="137075"/>
            </a:xfrm>
            <a:custGeom>
              <a:rect b="b" l="l" r="r" t="t"/>
              <a:pathLst>
                <a:path extrusionOk="0"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6"/>
            <p:cNvSpPr/>
            <p:nvPr/>
          </p:nvSpPr>
          <p:spPr>
            <a:xfrm>
              <a:off x="-12352050" y="3326525"/>
              <a:ext cx="62250" cy="104775"/>
            </a:xfrm>
            <a:custGeom>
              <a:rect b="b" l="l" r="r" t="t"/>
              <a:pathLst>
                <a:path extrusionOk="0"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-12434750" y="3285550"/>
              <a:ext cx="62250" cy="104000"/>
            </a:xfrm>
            <a:custGeom>
              <a:rect b="b" l="l" r="r" t="t"/>
              <a:pathLst>
                <a:path extrusionOk="0"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-12352050" y="3409225"/>
              <a:ext cx="62250" cy="107925"/>
            </a:xfrm>
            <a:custGeom>
              <a:rect b="b" l="l" r="r" t="t"/>
              <a:pathLst>
                <a:path extrusionOk="0"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6"/>
            <p:cNvSpPr/>
            <p:nvPr/>
          </p:nvSpPr>
          <p:spPr>
            <a:xfrm>
              <a:off x="-12434750" y="3368250"/>
              <a:ext cx="62250" cy="148900"/>
            </a:xfrm>
            <a:custGeom>
              <a:rect b="b" l="l" r="r" t="t"/>
              <a:pathLst>
                <a:path extrusionOk="0"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6"/>
            <p:cNvSpPr/>
            <p:nvPr/>
          </p:nvSpPr>
          <p:spPr>
            <a:xfrm>
              <a:off x="-12623000" y="3336750"/>
              <a:ext cx="145725" cy="40975"/>
            </a:xfrm>
            <a:custGeom>
              <a:rect b="b" l="l" r="r" t="t"/>
              <a:pathLst>
                <a:path extrusionOk="0"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26"/>
          <p:cNvGrpSpPr/>
          <p:nvPr/>
        </p:nvGrpSpPr>
        <p:grpSpPr>
          <a:xfrm>
            <a:off x="7886531" y="3598449"/>
            <a:ext cx="417655" cy="416184"/>
            <a:chOff x="-13947000" y="3212800"/>
            <a:chExt cx="353675" cy="352400"/>
          </a:xfrm>
        </p:grpSpPr>
        <p:sp>
          <p:nvSpPr>
            <p:cNvPr id="522" name="Google Shape;522;p26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7"/>
          <p:cNvSpPr/>
          <p:nvPr/>
        </p:nvSpPr>
        <p:spPr>
          <a:xfrm>
            <a:off x="920225" y="2859025"/>
            <a:ext cx="572700" cy="57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2602925" y="2859025"/>
            <a:ext cx="572700" cy="572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4285650" y="2859025"/>
            <a:ext cx="572700" cy="572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5968375" y="2859025"/>
            <a:ext cx="572700" cy="572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7651100" y="2859025"/>
            <a:ext cx="572700" cy="572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grpSp>
        <p:nvGrpSpPr>
          <p:cNvPr id="534" name="Google Shape;534;p27"/>
          <p:cNvGrpSpPr/>
          <p:nvPr/>
        </p:nvGrpSpPr>
        <p:grpSpPr>
          <a:xfrm>
            <a:off x="457200" y="3444166"/>
            <a:ext cx="1498701" cy="1003937"/>
            <a:chOff x="-2082439" y="3633626"/>
            <a:chExt cx="1980313" cy="1003937"/>
          </a:xfrm>
        </p:grpSpPr>
        <p:sp>
          <p:nvSpPr>
            <p:cNvPr id="535" name="Google Shape;535;p27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p27"/>
            <p:cNvSpPr txBox="1"/>
            <p:nvPr/>
          </p:nvSpPr>
          <p:spPr>
            <a:xfrm>
              <a:off x="-2082439" y="3911263"/>
              <a:ext cx="1980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7" name="Google Shape;537;p27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8" name="Google Shape;538;p27"/>
          <p:cNvGrpSpPr/>
          <p:nvPr/>
        </p:nvGrpSpPr>
        <p:grpSpPr>
          <a:xfrm>
            <a:off x="2139925" y="3444166"/>
            <a:ext cx="1498701" cy="1003937"/>
            <a:chOff x="-2082439" y="3633626"/>
            <a:chExt cx="1980313" cy="1003937"/>
          </a:xfrm>
        </p:grpSpPr>
        <p:sp>
          <p:nvSpPr>
            <p:cNvPr id="539" name="Google Shape;539;p27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p27"/>
            <p:cNvSpPr txBox="1"/>
            <p:nvPr/>
          </p:nvSpPr>
          <p:spPr>
            <a:xfrm>
              <a:off x="-2082439" y="3911263"/>
              <a:ext cx="1980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1" name="Google Shape;541;p27"/>
          <p:cNvGrpSpPr/>
          <p:nvPr/>
        </p:nvGrpSpPr>
        <p:grpSpPr>
          <a:xfrm>
            <a:off x="3822638" y="3444166"/>
            <a:ext cx="1498701" cy="1003937"/>
            <a:chOff x="-2082439" y="3633626"/>
            <a:chExt cx="1980313" cy="1003937"/>
          </a:xfrm>
        </p:grpSpPr>
        <p:sp>
          <p:nvSpPr>
            <p:cNvPr id="542" name="Google Shape;542;p27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p27"/>
            <p:cNvSpPr txBox="1"/>
            <p:nvPr/>
          </p:nvSpPr>
          <p:spPr>
            <a:xfrm>
              <a:off x="-2082439" y="3911263"/>
              <a:ext cx="1980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4" name="Google Shape;544;p27"/>
          <p:cNvGrpSpPr/>
          <p:nvPr/>
        </p:nvGrpSpPr>
        <p:grpSpPr>
          <a:xfrm>
            <a:off x="5505375" y="3444166"/>
            <a:ext cx="1498701" cy="1003937"/>
            <a:chOff x="-2082439" y="3633626"/>
            <a:chExt cx="1980313" cy="1003937"/>
          </a:xfrm>
        </p:grpSpPr>
        <p:sp>
          <p:nvSpPr>
            <p:cNvPr id="545" name="Google Shape;545;p27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6" name="Google Shape;546;p27"/>
            <p:cNvSpPr txBox="1"/>
            <p:nvPr/>
          </p:nvSpPr>
          <p:spPr>
            <a:xfrm>
              <a:off x="-2082439" y="3911263"/>
              <a:ext cx="1980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7" name="Google Shape;547;p27"/>
          <p:cNvGrpSpPr/>
          <p:nvPr/>
        </p:nvGrpSpPr>
        <p:grpSpPr>
          <a:xfrm>
            <a:off x="7188100" y="3444166"/>
            <a:ext cx="1498701" cy="1003937"/>
            <a:chOff x="-2082439" y="3633626"/>
            <a:chExt cx="1980313" cy="1003937"/>
          </a:xfrm>
        </p:grpSpPr>
        <p:sp>
          <p:nvSpPr>
            <p:cNvPr id="548" name="Google Shape;548;p27"/>
            <p:cNvSpPr txBox="1"/>
            <p:nvPr/>
          </p:nvSpPr>
          <p:spPr>
            <a:xfrm>
              <a:off x="-2082426" y="3633626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9" name="Google Shape;549;p27"/>
            <p:cNvSpPr txBox="1"/>
            <p:nvPr/>
          </p:nvSpPr>
          <p:spPr>
            <a:xfrm>
              <a:off x="-2082439" y="3911263"/>
              <a:ext cx="19803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50" name="Google Shape;550;p27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2040" l="0" r="0" t="12040"/>
          <a:stretch/>
        </p:blipFill>
        <p:spPr>
          <a:xfrm>
            <a:off x="3423200" y="1000225"/>
            <a:ext cx="2297599" cy="1741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27"/>
          <p:cNvGrpSpPr/>
          <p:nvPr/>
        </p:nvGrpSpPr>
        <p:grpSpPr>
          <a:xfrm>
            <a:off x="7759681" y="2968079"/>
            <a:ext cx="355526" cy="354586"/>
            <a:chOff x="-33646250" y="3586425"/>
            <a:chExt cx="293000" cy="292225"/>
          </a:xfrm>
        </p:grpSpPr>
        <p:sp>
          <p:nvSpPr>
            <p:cNvPr id="552" name="Google Shape;552;p27"/>
            <p:cNvSpPr/>
            <p:nvPr/>
          </p:nvSpPr>
          <p:spPr>
            <a:xfrm>
              <a:off x="-33646250" y="3739225"/>
              <a:ext cx="141775" cy="139425"/>
            </a:xfrm>
            <a:custGeom>
              <a:rect b="b" l="l" r="r" t="t"/>
              <a:pathLst>
                <a:path extrusionOk="0"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-33541500" y="3586425"/>
              <a:ext cx="188250" cy="187475"/>
            </a:xfrm>
            <a:custGeom>
              <a:rect b="b" l="l" r="r" t="t"/>
              <a:pathLst>
                <a:path extrusionOk="0"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7"/>
          <p:cNvGrpSpPr/>
          <p:nvPr/>
        </p:nvGrpSpPr>
        <p:grpSpPr>
          <a:xfrm>
            <a:off x="1029255" y="2968762"/>
            <a:ext cx="354586" cy="353221"/>
            <a:chOff x="-35123050" y="3561225"/>
            <a:chExt cx="292225" cy="291100"/>
          </a:xfrm>
        </p:grpSpPr>
        <p:sp>
          <p:nvSpPr>
            <p:cNvPr id="555" name="Google Shape;555;p27"/>
            <p:cNvSpPr/>
            <p:nvPr/>
          </p:nvSpPr>
          <p:spPr>
            <a:xfrm>
              <a:off x="-35123050" y="3629750"/>
              <a:ext cx="205575" cy="222575"/>
            </a:xfrm>
            <a:custGeom>
              <a:rect b="b" l="l" r="r" t="t"/>
              <a:pathLst>
                <a:path extrusionOk="0"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-35053750" y="3561225"/>
              <a:ext cx="222925" cy="221825"/>
            </a:xfrm>
            <a:custGeom>
              <a:rect b="b" l="l" r="r" t="t"/>
              <a:pathLst>
                <a:path extrusionOk="0"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7"/>
          <p:cNvGrpSpPr/>
          <p:nvPr/>
        </p:nvGrpSpPr>
        <p:grpSpPr>
          <a:xfrm>
            <a:off x="6088423" y="2968546"/>
            <a:ext cx="332593" cy="353645"/>
            <a:chOff x="-34755225" y="3202075"/>
            <a:chExt cx="274100" cy="291450"/>
          </a:xfrm>
        </p:grpSpPr>
        <p:sp>
          <p:nvSpPr>
            <p:cNvPr id="558" name="Google Shape;558;p27"/>
            <p:cNvSpPr/>
            <p:nvPr/>
          </p:nvSpPr>
          <p:spPr>
            <a:xfrm>
              <a:off x="-34703250" y="3389525"/>
              <a:ext cx="84300" cy="34675"/>
            </a:xfrm>
            <a:custGeom>
              <a:rect b="b" l="l" r="r" t="t"/>
              <a:pathLst>
                <a:path extrusionOk="0"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-34636300" y="3348575"/>
              <a:ext cx="69325" cy="75625"/>
            </a:xfrm>
            <a:custGeom>
              <a:rect b="b" l="l" r="r" t="t"/>
              <a:pathLst>
                <a:path extrusionOk="0"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-34752875" y="3253275"/>
              <a:ext cx="126050" cy="170925"/>
            </a:xfrm>
            <a:custGeom>
              <a:rect b="b" l="l" r="r" t="t"/>
              <a:pathLst>
                <a:path extrusionOk="0"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-34677250" y="3338325"/>
              <a:ext cx="33875" cy="33900"/>
            </a:xfrm>
            <a:custGeom>
              <a:rect b="b" l="l" r="r" t="t"/>
              <a:pathLst>
                <a:path extrusionOk="0"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-34618200" y="3202500"/>
              <a:ext cx="137075" cy="135850"/>
            </a:xfrm>
            <a:custGeom>
              <a:rect b="b" l="l" r="r" t="t"/>
              <a:pathLst>
                <a:path extrusionOk="0"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-34755225" y="3440725"/>
              <a:ext cx="188250" cy="52800"/>
            </a:xfrm>
            <a:custGeom>
              <a:rect b="b" l="l" r="r" t="t"/>
              <a:pathLst>
                <a:path extrusionOk="0"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-34754450" y="3202075"/>
              <a:ext cx="153600" cy="33900"/>
            </a:xfrm>
            <a:custGeom>
              <a:rect b="b" l="l" r="r" t="t"/>
              <a:pathLst>
                <a:path extrusionOk="0"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2712447" y="2968562"/>
            <a:ext cx="353645" cy="353645"/>
            <a:chOff x="-34763900" y="3561225"/>
            <a:chExt cx="291450" cy="291450"/>
          </a:xfrm>
        </p:grpSpPr>
        <p:sp>
          <p:nvSpPr>
            <p:cNvPr id="566" name="Google Shape;566;p27"/>
            <p:cNvSpPr/>
            <p:nvPr/>
          </p:nvSpPr>
          <p:spPr>
            <a:xfrm>
              <a:off x="-34693800" y="3629750"/>
              <a:ext cx="152025" cy="152825"/>
            </a:xfrm>
            <a:custGeom>
              <a:rect b="b" l="l" r="r" t="t"/>
              <a:pathLst>
                <a:path extrusionOk="0"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-34763900" y="3561225"/>
              <a:ext cx="291450" cy="291450"/>
            </a:xfrm>
            <a:custGeom>
              <a:rect b="b" l="l" r="r" t="t"/>
              <a:pathLst>
                <a:path extrusionOk="0"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-34644175" y="368095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27"/>
          <p:cNvGrpSpPr/>
          <p:nvPr/>
        </p:nvGrpSpPr>
        <p:grpSpPr>
          <a:xfrm>
            <a:off x="4394230" y="2968565"/>
            <a:ext cx="355557" cy="353615"/>
            <a:chOff x="-34406325" y="3919600"/>
            <a:chExt cx="293025" cy="291425"/>
          </a:xfrm>
        </p:grpSpPr>
        <p:sp>
          <p:nvSpPr>
            <p:cNvPr id="570" name="Google Shape;570;p27"/>
            <p:cNvSpPr/>
            <p:nvPr/>
          </p:nvSpPr>
          <p:spPr>
            <a:xfrm>
              <a:off x="-34167675" y="3932000"/>
              <a:ext cx="42550" cy="40575"/>
            </a:xfrm>
            <a:custGeom>
              <a:rect b="b" l="l" r="r" t="t"/>
              <a:pathLst>
                <a:path extrusionOk="0"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-34286600" y="3922950"/>
              <a:ext cx="171725" cy="167575"/>
            </a:xfrm>
            <a:custGeom>
              <a:rect b="b" l="l" r="r" t="t"/>
              <a:pathLst>
                <a:path extrusionOk="0"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-34406325" y="4115900"/>
              <a:ext cx="98475" cy="95125"/>
            </a:xfrm>
            <a:custGeom>
              <a:rect b="b" l="l" r="r" t="t"/>
              <a:pathLst>
                <a:path extrusionOk="0"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-34364575" y="3966850"/>
              <a:ext cx="204025" cy="204025"/>
            </a:xfrm>
            <a:custGeom>
              <a:rect b="b" l="l" r="r" t="t"/>
              <a:pathLst>
                <a:path extrusionOk="0"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-34200750" y="3919600"/>
              <a:ext cx="17350" cy="33875"/>
            </a:xfrm>
            <a:custGeom>
              <a:rect b="b" l="l" r="r" t="t"/>
              <a:pathLst>
                <a:path extrusionOk="0"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-34147975" y="3989700"/>
              <a:ext cx="34675" cy="17350"/>
            </a:xfrm>
            <a:custGeom>
              <a:rect b="b" l="l" r="r" t="t"/>
              <a:pathLst>
                <a:path extrusionOk="0"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-34278725" y="4116500"/>
              <a:ext cx="116600" cy="68600"/>
            </a:xfrm>
            <a:custGeom>
              <a:rect b="b" l="l" r="r" t="t"/>
              <a:pathLst>
                <a:path extrusionOk="0"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27"/>
          <p:cNvGrpSpPr/>
          <p:nvPr/>
        </p:nvGrpSpPr>
        <p:grpSpPr>
          <a:xfrm>
            <a:off x="1279856" y="1324175"/>
            <a:ext cx="2922069" cy="384200"/>
            <a:chOff x="1279856" y="1324175"/>
            <a:chExt cx="2922069" cy="384200"/>
          </a:xfrm>
        </p:grpSpPr>
        <p:cxnSp>
          <p:nvCxnSpPr>
            <p:cNvPr id="578" name="Google Shape;578;p27"/>
            <p:cNvCxnSpPr>
              <a:stCxn id="579" idx="3"/>
              <a:endCxn id="580" idx="2"/>
            </p:cNvCxnSpPr>
            <p:nvPr/>
          </p:nvCxnSpPr>
          <p:spPr>
            <a:xfrm flipH="1" rot="10800000">
              <a:off x="2132456" y="1383175"/>
              <a:ext cx="1951200" cy="1509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9" name="Google Shape;579;p27"/>
            <p:cNvSpPr/>
            <p:nvPr/>
          </p:nvSpPr>
          <p:spPr>
            <a:xfrm>
              <a:off x="1279856" y="135977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4083725" y="1324175"/>
              <a:ext cx="118200" cy="11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7"/>
          <p:cNvGrpSpPr/>
          <p:nvPr/>
        </p:nvGrpSpPr>
        <p:grpSpPr>
          <a:xfrm>
            <a:off x="1279856" y="1839375"/>
            <a:ext cx="2726769" cy="367400"/>
            <a:chOff x="1279856" y="1839375"/>
            <a:chExt cx="2726769" cy="367400"/>
          </a:xfrm>
        </p:grpSpPr>
        <p:cxnSp>
          <p:nvCxnSpPr>
            <p:cNvPr id="582" name="Google Shape;582;p27"/>
            <p:cNvCxnSpPr>
              <a:stCxn id="583" idx="3"/>
              <a:endCxn id="584" idx="2"/>
            </p:cNvCxnSpPr>
            <p:nvPr/>
          </p:nvCxnSpPr>
          <p:spPr>
            <a:xfrm flipH="1" rot="10800000">
              <a:off x="2132456" y="1898375"/>
              <a:ext cx="1755900" cy="1341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3" name="Google Shape;583;p27"/>
            <p:cNvSpPr/>
            <p:nvPr/>
          </p:nvSpPr>
          <p:spPr>
            <a:xfrm>
              <a:off x="1279856" y="185817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3888425" y="1839375"/>
              <a:ext cx="118200" cy="11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27"/>
          <p:cNvGrpSpPr/>
          <p:nvPr/>
        </p:nvGrpSpPr>
        <p:grpSpPr>
          <a:xfrm>
            <a:off x="4749775" y="2107375"/>
            <a:ext cx="2971581" cy="348600"/>
            <a:chOff x="4749775" y="2107375"/>
            <a:chExt cx="2971581" cy="348600"/>
          </a:xfrm>
        </p:grpSpPr>
        <p:cxnSp>
          <p:nvCxnSpPr>
            <p:cNvPr id="586" name="Google Shape;586;p27"/>
            <p:cNvCxnSpPr>
              <a:stCxn id="587" idx="1"/>
              <a:endCxn id="588" idx="6"/>
            </p:cNvCxnSpPr>
            <p:nvPr/>
          </p:nvCxnSpPr>
          <p:spPr>
            <a:xfrm rot="10800000">
              <a:off x="4868056" y="2166475"/>
              <a:ext cx="2000700" cy="1152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7" name="Google Shape;587;p27"/>
            <p:cNvSpPr/>
            <p:nvPr/>
          </p:nvSpPr>
          <p:spPr>
            <a:xfrm>
              <a:off x="6868756" y="210737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4749775" y="2107375"/>
              <a:ext cx="118200" cy="11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7"/>
          <p:cNvGrpSpPr/>
          <p:nvPr/>
        </p:nvGrpSpPr>
        <p:grpSpPr>
          <a:xfrm>
            <a:off x="5134375" y="1608975"/>
            <a:ext cx="2586981" cy="348600"/>
            <a:chOff x="5134375" y="1608975"/>
            <a:chExt cx="2586981" cy="348600"/>
          </a:xfrm>
        </p:grpSpPr>
        <p:cxnSp>
          <p:nvCxnSpPr>
            <p:cNvPr id="590" name="Google Shape;590;p27"/>
            <p:cNvCxnSpPr>
              <a:stCxn id="591" idx="1"/>
              <a:endCxn id="592" idx="3"/>
            </p:cNvCxnSpPr>
            <p:nvPr/>
          </p:nvCxnSpPr>
          <p:spPr>
            <a:xfrm rot="10800000">
              <a:off x="5252656" y="1665075"/>
              <a:ext cx="1616100" cy="118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1" name="Google Shape;591;p27"/>
            <p:cNvSpPr/>
            <p:nvPr/>
          </p:nvSpPr>
          <p:spPr>
            <a:xfrm>
              <a:off x="6868756" y="160897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5134375" y="1608975"/>
              <a:ext cx="118200" cy="11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27"/>
          <p:cNvGrpSpPr/>
          <p:nvPr/>
        </p:nvGrpSpPr>
        <p:grpSpPr>
          <a:xfrm>
            <a:off x="4740150" y="1110575"/>
            <a:ext cx="2981206" cy="348600"/>
            <a:chOff x="4740150" y="1110575"/>
            <a:chExt cx="2981206" cy="348600"/>
          </a:xfrm>
        </p:grpSpPr>
        <p:cxnSp>
          <p:nvCxnSpPr>
            <p:cNvPr id="595" name="Google Shape;595;p27"/>
            <p:cNvCxnSpPr>
              <a:stCxn id="596" idx="1"/>
              <a:endCxn id="597" idx="6"/>
            </p:cNvCxnSpPr>
            <p:nvPr/>
          </p:nvCxnSpPr>
          <p:spPr>
            <a:xfrm flipH="1">
              <a:off x="4858456" y="1284875"/>
              <a:ext cx="2010300" cy="396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96" name="Google Shape;596;p27"/>
            <p:cNvSpPr/>
            <p:nvPr/>
          </p:nvSpPr>
          <p:spPr>
            <a:xfrm>
              <a:off x="6868756" y="1110575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4740150" y="1265275"/>
              <a:ext cx="118200" cy="118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8"/>
          <p:cNvSpPr/>
          <p:nvPr/>
        </p:nvSpPr>
        <p:spPr>
          <a:xfrm>
            <a:off x="7845400" y="3363500"/>
            <a:ext cx="828900" cy="828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8"/>
          <p:cNvSpPr/>
          <p:nvPr/>
        </p:nvSpPr>
        <p:spPr>
          <a:xfrm>
            <a:off x="7845400" y="2373763"/>
            <a:ext cx="828900" cy="828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8"/>
          <p:cNvSpPr/>
          <p:nvPr/>
        </p:nvSpPr>
        <p:spPr>
          <a:xfrm>
            <a:off x="7845400" y="1385363"/>
            <a:ext cx="828900" cy="828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606" name="Google Shape;606;p28"/>
          <p:cNvSpPr txBox="1"/>
          <p:nvPr/>
        </p:nvSpPr>
        <p:spPr>
          <a:xfrm>
            <a:off x="457200" y="4237800"/>
            <a:ext cx="364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7" name="Google Shape;607;p28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1456" l="0" r="0" t="11448"/>
          <a:stretch/>
        </p:blipFill>
        <p:spPr>
          <a:xfrm>
            <a:off x="457200" y="1383975"/>
            <a:ext cx="3648650" cy="28053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8"/>
          <p:cNvGrpSpPr/>
          <p:nvPr/>
        </p:nvGrpSpPr>
        <p:grpSpPr>
          <a:xfrm>
            <a:off x="4572000" y="1384025"/>
            <a:ext cx="3273399" cy="830250"/>
            <a:chOff x="4572000" y="1384025"/>
            <a:chExt cx="3273399" cy="830250"/>
          </a:xfrm>
        </p:grpSpPr>
        <p:sp>
          <p:nvSpPr>
            <p:cNvPr id="609" name="Google Shape;609;p28"/>
            <p:cNvSpPr/>
            <p:nvPr/>
          </p:nvSpPr>
          <p:spPr>
            <a:xfrm>
              <a:off x="4572000" y="1384700"/>
              <a:ext cx="828900" cy="8289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/>
            </a:p>
          </p:txBody>
        </p:sp>
        <p:grpSp>
          <p:nvGrpSpPr>
            <p:cNvPr id="610" name="Google Shape;610;p28"/>
            <p:cNvGrpSpPr/>
            <p:nvPr/>
          </p:nvGrpSpPr>
          <p:grpSpPr>
            <a:xfrm>
              <a:off x="5466975" y="1384025"/>
              <a:ext cx="2378424" cy="830250"/>
              <a:chOff x="5154725" y="1696875"/>
              <a:chExt cx="2378424" cy="830250"/>
            </a:xfrm>
          </p:grpSpPr>
          <p:sp>
            <p:nvSpPr>
              <p:cNvPr id="611" name="Google Shape;611;p28"/>
              <p:cNvSpPr txBox="1"/>
              <p:nvPr/>
            </p:nvSpPr>
            <p:spPr>
              <a:xfrm>
                <a:off x="5154749" y="1696875"/>
                <a:ext cx="2378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2" name="Google Shape;612;p28"/>
              <p:cNvSpPr txBox="1"/>
              <p:nvPr/>
            </p:nvSpPr>
            <p:spPr>
              <a:xfrm>
                <a:off x="5154725" y="1975725"/>
                <a:ext cx="2378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3" name="Google Shape;613;p28"/>
          <p:cNvGrpSpPr/>
          <p:nvPr/>
        </p:nvGrpSpPr>
        <p:grpSpPr>
          <a:xfrm>
            <a:off x="4572000" y="2373425"/>
            <a:ext cx="3273399" cy="830250"/>
            <a:chOff x="4572000" y="2373425"/>
            <a:chExt cx="3273399" cy="830250"/>
          </a:xfrm>
        </p:grpSpPr>
        <p:sp>
          <p:nvSpPr>
            <p:cNvPr id="614" name="Google Shape;614;p28"/>
            <p:cNvSpPr/>
            <p:nvPr/>
          </p:nvSpPr>
          <p:spPr>
            <a:xfrm>
              <a:off x="4572000" y="2374100"/>
              <a:ext cx="828900" cy="8289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200"/>
            </a:p>
          </p:txBody>
        </p:sp>
        <p:grpSp>
          <p:nvGrpSpPr>
            <p:cNvPr id="615" name="Google Shape;615;p28"/>
            <p:cNvGrpSpPr/>
            <p:nvPr/>
          </p:nvGrpSpPr>
          <p:grpSpPr>
            <a:xfrm>
              <a:off x="5466975" y="2373425"/>
              <a:ext cx="2378424" cy="830250"/>
              <a:chOff x="5154725" y="1696875"/>
              <a:chExt cx="2378424" cy="830250"/>
            </a:xfrm>
          </p:grpSpPr>
          <p:sp>
            <p:nvSpPr>
              <p:cNvPr id="616" name="Google Shape;616;p28"/>
              <p:cNvSpPr txBox="1"/>
              <p:nvPr/>
            </p:nvSpPr>
            <p:spPr>
              <a:xfrm>
                <a:off x="5154749" y="1696875"/>
                <a:ext cx="2378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7" name="Google Shape;617;p28"/>
              <p:cNvSpPr txBox="1"/>
              <p:nvPr/>
            </p:nvSpPr>
            <p:spPr>
              <a:xfrm>
                <a:off x="5154725" y="1975725"/>
                <a:ext cx="2378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 has a beautiful name and is the second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8" name="Google Shape;618;p28"/>
          <p:cNvGrpSpPr/>
          <p:nvPr/>
        </p:nvGrpSpPr>
        <p:grpSpPr>
          <a:xfrm>
            <a:off x="4572000" y="3362825"/>
            <a:ext cx="3273399" cy="830250"/>
            <a:chOff x="4572000" y="3362825"/>
            <a:chExt cx="3273399" cy="830250"/>
          </a:xfrm>
        </p:grpSpPr>
        <p:sp>
          <p:nvSpPr>
            <p:cNvPr id="619" name="Google Shape;619;p28"/>
            <p:cNvSpPr/>
            <p:nvPr/>
          </p:nvSpPr>
          <p:spPr>
            <a:xfrm>
              <a:off x="4572000" y="3363500"/>
              <a:ext cx="828900" cy="8289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r>
                <a:rPr b="1" lang="en" sz="26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/>
            </a:p>
          </p:txBody>
        </p:sp>
        <p:grpSp>
          <p:nvGrpSpPr>
            <p:cNvPr id="620" name="Google Shape;620;p28"/>
            <p:cNvGrpSpPr/>
            <p:nvPr/>
          </p:nvGrpSpPr>
          <p:grpSpPr>
            <a:xfrm>
              <a:off x="5466975" y="3362825"/>
              <a:ext cx="2378424" cy="830250"/>
              <a:chOff x="5154725" y="1696875"/>
              <a:chExt cx="2378424" cy="830250"/>
            </a:xfrm>
          </p:grpSpPr>
          <p:sp>
            <p:nvSpPr>
              <p:cNvPr id="621" name="Google Shape;621;p28"/>
              <p:cNvSpPr txBox="1"/>
              <p:nvPr/>
            </p:nvSpPr>
            <p:spPr>
              <a:xfrm>
                <a:off x="5154749" y="1696875"/>
                <a:ext cx="2378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2" name="Google Shape;622;p28"/>
              <p:cNvSpPr txBox="1"/>
              <p:nvPr/>
            </p:nvSpPr>
            <p:spPr>
              <a:xfrm>
                <a:off x="5154725" y="1975725"/>
                <a:ext cx="23784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It’s a gas giant and the biggest planet in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3" name="Google Shape;623;p28"/>
          <p:cNvGrpSpPr/>
          <p:nvPr/>
        </p:nvGrpSpPr>
        <p:grpSpPr>
          <a:xfrm>
            <a:off x="7988216" y="3506125"/>
            <a:ext cx="543268" cy="543651"/>
            <a:chOff x="-55595775" y="3982375"/>
            <a:chExt cx="319025" cy="319250"/>
          </a:xfrm>
        </p:grpSpPr>
        <p:sp>
          <p:nvSpPr>
            <p:cNvPr id="624" name="Google Shape;624;p28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28"/>
          <p:cNvGrpSpPr/>
          <p:nvPr/>
        </p:nvGrpSpPr>
        <p:grpSpPr>
          <a:xfrm>
            <a:off x="7988897" y="1529545"/>
            <a:ext cx="541905" cy="539223"/>
            <a:chOff x="-55202750" y="3198925"/>
            <a:chExt cx="318225" cy="316650"/>
          </a:xfrm>
        </p:grpSpPr>
        <p:sp>
          <p:nvSpPr>
            <p:cNvPr id="631" name="Google Shape;631;p28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8"/>
          <p:cNvGrpSpPr/>
          <p:nvPr/>
        </p:nvGrpSpPr>
        <p:grpSpPr>
          <a:xfrm>
            <a:off x="8021763" y="2517603"/>
            <a:ext cx="476173" cy="541905"/>
            <a:chOff x="-52832000" y="3192625"/>
            <a:chExt cx="279625" cy="318225"/>
          </a:xfrm>
        </p:grpSpPr>
        <p:sp>
          <p:nvSpPr>
            <p:cNvPr id="634" name="Google Shape;634;p28"/>
            <p:cNvSpPr/>
            <p:nvPr/>
          </p:nvSpPr>
          <p:spPr>
            <a:xfrm>
              <a:off x="-52574450" y="3306025"/>
              <a:ext cx="22075" cy="110300"/>
            </a:xfrm>
            <a:custGeom>
              <a:rect b="b" l="l" r="r" t="t"/>
              <a:pathLst>
                <a:path extrusionOk="0"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-52826475" y="3192625"/>
              <a:ext cx="267800" cy="100050"/>
            </a:xfrm>
            <a:custGeom>
              <a:rect b="b" l="l" r="r" t="t"/>
              <a:pathLst>
                <a:path extrusionOk="0"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-52794975" y="3361175"/>
              <a:ext cx="204800" cy="149675"/>
            </a:xfrm>
            <a:custGeom>
              <a:rect b="b" l="l" r="r" t="t"/>
              <a:pathLst>
                <a:path extrusionOk="0"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-52791025" y="3231225"/>
              <a:ext cx="137850" cy="74825"/>
            </a:xfrm>
            <a:custGeom>
              <a:rect b="b" l="l" r="r" t="t"/>
              <a:pathLst>
                <a:path extrusionOk="0"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-52683125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-52794975" y="3247750"/>
              <a:ext cx="204800" cy="104000"/>
            </a:xfrm>
            <a:custGeom>
              <a:rect b="b" l="l" r="r" t="t"/>
              <a:pathLst>
                <a:path extrusionOk="0"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-52776850" y="3361950"/>
              <a:ext cx="74825" cy="37850"/>
            </a:xfrm>
            <a:custGeom>
              <a:rect b="b" l="l" r="r" t="t"/>
              <a:pathLst>
                <a:path extrusionOk="0"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-52832000" y="3306025"/>
              <a:ext cx="21300" cy="110300"/>
            </a:xfrm>
            <a:custGeom>
              <a:rect b="b" l="l" r="r" t="t"/>
              <a:pathLst>
                <a:path extrusionOk="0"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647" name="Google Shape;647;p29"/>
          <p:cNvSpPr txBox="1"/>
          <p:nvPr/>
        </p:nvSpPr>
        <p:spPr>
          <a:xfrm>
            <a:off x="4572000" y="4236600"/>
            <a:ext cx="41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29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61469"/>
            <a:ext cx="4114799" cy="3115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29"/>
          <p:cNvGrpSpPr/>
          <p:nvPr/>
        </p:nvGrpSpPr>
        <p:grpSpPr>
          <a:xfrm>
            <a:off x="457200" y="1209000"/>
            <a:ext cx="5547181" cy="830250"/>
            <a:chOff x="457200" y="1209000"/>
            <a:chExt cx="5547181" cy="830250"/>
          </a:xfrm>
        </p:grpSpPr>
        <p:sp>
          <p:nvSpPr>
            <p:cNvPr id="650" name="Google Shape;650;p29"/>
            <p:cNvSpPr/>
            <p:nvPr/>
          </p:nvSpPr>
          <p:spPr>
            <a:xfrm>
              <a:off x="457225" y="1209000"/>
              <a:ext cx="24114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3211381" y="1209000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2" name="Google Shape;652;p29"/>
            <p:cNvSpPr txBox="1"/>
            <p:nvPr/>
          </p:nvSpPr>
          <p:spPr>
            <a:xfrm>
              <a:off x="457200" y="1487850"/>
              <a:ext cx="2411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it’s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53" name="Google Shape;653;p29"/>
            <p:cNvCxnSpPr>
              <a:stCxn id="650" idx="3"/>
              <a:endCxn id="651" idx="1"/>
            </p:cNvCxnSpPr>
            <p:nvPr/>
          </p:nvCxnSpPr>
          <p:spPr>
            <a:xfrm>
              <a:off x="2868625" y="1383300"/>
              <a:ext cx="34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29"/>
            <p:cNvCxnSpPr>
              <a:stCxn id="651" idx="3"/>
              <a:endCxn id="655" idx="0"/>
            </p:cNvCxnSpPr>
            <p:nvPr/>
          </p:nvCxnSpPr>
          <p:spPr>
            <a:xfrm>
              <a:off x="4063981" y="1383300"/>
              <a:ext cx="1940400" cy="360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56" name="Google Shape;656;p29"/>
          <p:cNvGrpSpPr/>
          <p:nvPr/>
        </p:nvGrpSpPr>
        <p:grpSpPr>
          <a:xfrm>
            <a:off x="457200" y="2115450"/>
            <a:ext cx="6892981" cy="830250"/>
            <a:chOff x="457200" y="2115450"/>
            <a:chExt cx="6892981" cy="830250"/>
          </a:xfrm>
        </p:grpSpPr>
        <p:sp>
          <p:nvSpPr>
            <p:cNvPr id="657" name="Google Shape;657;p29"/>
            <p:cNvSpPr/>
            <p:nvPr/>
          </p:nvSpPr>
          <p:spPr>
            <a:xfrm>
              <a:off x="457225" y="2115450"/>
              <a:ext cx="24114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3211381" y="2115450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9" name="Google Shape;659;p29"/>
            <p:cNvSpPr txBox="1"/>
            <p:nvPr/>
          </p:nvSpPr>
          <p:spPr>
            <a:xfrm>
              <a:off x="457200" y="2394300"/>
              <a:ext cx="2411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0" name="Google Shape;660;p29"/>
            <p:cNvCxnSpPr>
              <a:stCxn id="657" idx="3"/>
              <a:endCxn id="658" idx="1"/>
            </p:cNvCxnSpPr>
            <p:nvPr/>
          </p:nvCxnSpPr>
          <p:spPr>
            <a:xfrm>
              <a:off x="2868625" y="2289750"/>
              <a:ext cx="34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29"/>
            <p:cNvCxnSpPr>
              <a:stCxn id="658" idx="3"/>
              <a:endCxn id="662" idx="2"/>
            </p:cNvCxnSpPr>
            <p:nvPr/>
          </p:nvCxnSpPr>
          <p:spPr>
            <a:xfrm flipH="1" rot="10800000">
              <a:off x="4063981" y="2115450"/>
              <a:ext cx="3286200" cy="174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3" name="Google Shape;663;p29"/>
          <p:cNvGrpSpPr/>
          <p:nvPr/>
        </p:nvGrpSpPr>
        <p:grpSpPr>
          <a:xfrm>
            <a:off x="457200" y="3021900"/>
            <a:ext cx="5217181" cy="830250"/>
            <a:chOff x="457200" y="3021900"/>
            <a:chExt cx="5217181" cy="830250"/>
          </a:xfrm>
        </p:grpSpPr>
        <p:sp>
          <p:nvSpPr>
            <p:cNvPr id="664" name="Google Shape;664;p29"/>
            <p:cNvSpPr/>
            <p:nvPr/>
          </p:nvSpPr>
          <p:spPr>
            <a:xfrm>
              <a:off x="457225" y="3021900"/>
              <a:ext cx="24114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3211381" y="3021900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6" name="Google Shape;666;p29"/>
            <p:cNvSpPr txBox="1"/>
            <p:nvPr/>
          </p:nvSpPr>
          <p:spPr>
            <a:xfrm>
              <a:off x="457200" y="3300750"/>
              <a:ext cx="2411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67" name="Google Shape;667;p29"/>
            <p:cNvCxnSpPr>
              <a:stCxn id="664" idx="3"/>
              <a:endCxn id="665" idx="1"/>
            </p:cNvCxnSpPr>
            <p:nvPr/>
          </p:nvCxnSpPr>
          <p:spPr>
            <a:xfrm>
              <a:off x="2868625" y="3196200"/>
              <a:ext cx="34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29"/>
            <p:cNvCxnSpPr>
              <a:stCxn id="665" idx="3"/>
              <a:endCxn id="669" idx="1"/>
            </p:cNvCxnSpPr>
            <p:nvPr/>
          </p:nvCxnSpPr>
          <p:spPr>
            <a:xfrm>
              <a:off x="4063981" y="3196200"/>
              <a:ext cx="16104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70" name="Google Shape;670;p29"/>
          <p:cNvGrpSpPr/>
          <p:nvPr/>
        </p:nvGrpSpPr>
        <p:grpSpPr>
          <a:xfrm>
            <a:off x="457200" y="3286950"/>
            <a:ext cx="7231381" cy="1471650"/>
            <a:chOff x="457200" y="3286950"/>
            <a:chExt cx="7231381" cy="1471650"/>
          </a:xfrm>
        </p:grpSpPr>
        <p:sp>
          <p:nvSpPr>
            <p:cNvPr id="671" name="Google Shape;671;p29"/>
            <p:cNvSpPr/>
            <p:nvPr/>
          </p:nvSpPr>
          <p:spPr>
            <a:xfrm>
              <a:off x="457225" y="3928350"/>
              <a:ext cx="2411400" cy="34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3211381" y="3928350"/>
              <a:ext cx="852600" cy="34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3" name="Google Shape;673;p29"/>
            <p:cNvSpPr txBox="1"/>
            <p:nvPr/>
          </p:nvSpPr>
          <p:spPr>
            <a:xfrm>
              <a:off x="457200" y="4207200"/>
              <a:ext cx="2411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74" name="Google Shape;674;p29"/>
            <p:cNvCxnSpPr>
              <a:stCxn id="671" idx="3"/>
              <a:endCxn id="672" idx="1"/>
            </p:cNvCxnSpPr>
            <p:nvPr/>
          </p:nvCxnSpPr>
          <p:spPr>
            <a:xfrm>
              <a:off x="2868625" y="4102650"/>
              <a:ext cx="34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29"/>
            <p:cNvCxnSpPr>
              <a:stCxn id="672" idx="3"/>
              <a:endCxn id="676" idx="2"/>
            </p:cNvCxnSpPr>
            <p:nvPr/>
          </p:nvCxnSpPr>
          <p:spPr>
            <a:xfrm flipH="1" rot="10800000">
              <a:off x="4063981" y="3286950"/>
              <a:ext cx="3624600" cy="815700"/>
            </a:xfrm>
            <a:prstGeom prst="bentConnector3">
              <a:avLst>
                <a:gd fmla="val 9795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682" name="Google Shape;682;p30"/>
          <p:cNvSpPr txBox="1"/>
          <p:nvPr/>
        </p:nvSpPr>
        <p:spPr>
          <a:xfrm>
            <a:off x="4959225" y="4233175"/>
            <a:ext cx="372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83" name="Google Shape;683;p30"/>
          <p:cNvGraphicFramePr/>
          <p:nvPr/>
        </p:nvGraphicFramePr>
        <p:xfrm>
          <a:off x="457200" y="1427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{EFFD5895-B538-4E2E-989D-9A96527162D2}</a:tableStyleId>
              </a:tblPr>
              <a:tblGrid>
                <a:gridCol w="1500675"/>
                <a:gridCol w="1500675"/>
                <a:gridCol w="150067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sz="3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15%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45%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2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Mercury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Jupiter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 and the smallest one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gas giant and the biggest planet in the Solar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actually a cold place full of iron oxide dust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84" name="Google Shape;684;p30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1150" l="0" r="0" t="0"/>
          <a:stretch/>
        </p:blipFill>
        <p:spPr>
          <a:xfrm>
            <a:off x="4959225" y="925674"/>
            <a:ext cx="3727499" cy="330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Google Shape;685;p30"/>
          <p:cNvGrpSpPr/>
          <p:nvPr/>
        </p:nvGrpSpPr>
        <p:grpSpPr>
          <a:xfrm>
            <a:off x="3990086" y="1571432"/>
            <a:ext cx="434196" cy="434159"/>
            <a:chOff x="-30354000" y="3569100"/>
            <a:chExt cx="292250" cy="292225"/>
          </a:xfrm>
        </p:grpSpPr>
        <p:sp>
          <p:nvSpPr>
            <p:cNvPr id="686" name="Google Shape;686;p30"/>
            <p:cNvSpPr/>
            <p:nvPr/>
          </p:nvSpPr>
          <p:spPr>
            <a:xfrm>
              <a:off x="-30354000" y="3604550"/>
              <a:ext cx="137875" cy="256000"/>
            </a:xfrm>
            <a:custGeom>
              <a:rect b="b" l="l" r="r" t="t"/>
              <a:pathLst>
                <a:path extrusionOk="0"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-30198825" y="3604550"/>
              <a:ext cx="137075" cy="256775"/>
            </a:xfrm>
            <a:custGeom>
              <a:rect b="b" l="l" r="r" t="t"/>
              <a:pathLst>
                <a:path extrusionOk="0"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-30139750" y="3636850"/>
              <a:ext cx="26000" cy="37825"/>
            </a:xfrm>
            <a:custGeom>
              <a:rect b="b" l="l" r="r" t="t"/>
              <a:pathLst>
                <a:path extrusionOk="0"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-30302800" y="3638950"/>
              <a:ext cx="25225" cy="36500"/>
            </a:xfrm>
            <a:custGeom>
              <a:rect b="b" l="l" r="r" t="t"/>
              <a:pathLst>
                <a:path extrusionOk="0"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-30242925" y="3569100"/>
              <a:ext cx="68525" cy="68550"/>
            </a:xfrm>
            <a:custGeom>
              <a:rect b="b" l="l" r="r" t="t"/>
              <a:pathLst>
                <a:path extrusionOk="0"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-30262625" y="3654950"/>
              <a:ext cx="107925" cy="68550"/>
            </a:xfrm>
            <a:custGeom>
              <a:rect b="b" l="l" r="r" t="t"/>
              <a:pathLst>
                <a:path extrusionOk="0"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0"/>
          <p:cNvGrpSpPr/>
          <p:nvPr/>
        </p:nvGrpSpPr>
        <p:grpSpPr>
          <a:xfrm>
            <a:off x="988657" y="1570278"/>
            <a:ext cx="437687" cy="436499"/>
            <a:chOff x="-31455100" y="3909350"/>
            <a:chExt cx="294600" cy="293800"/>
          </a:xfrm>
        </p:grpSpPr>
        <p:sp>
          <p:nvSpPr>
            <p:cNvPr id="693" name="Google Shape;693;p30"/>
            <p:cNvSpPr/>
            <p:nvPr/>
          </p:nvSpPr>
          <p:spPr>
            <a:xfrm>
              <a:off x="-31455100" y="3909350"/>
              <a:ext cx="294600" cy="293800"/>
            </a:xfrm>
            <a:custGeom>
              <a:rect b="b" l="l" r="r" t="t"/>
              <a:pathLst>
                <a:path extrusionOk="0"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31455100" y="3997350"/>
              <a:ext cx="215050" cy="205025"/>
            </a:xfrm>
            <a:custGeom>
              <a:rect b="b" l="l" r="r" t="t"/>
              <a:pathLst>
                <a:path extrusionOk="0"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2491711" y="1572030"/>
            <a:ext cx="433007" cy="432970"/>
            <a:chOff x="-31093575" y="3911725"/>
            <a:chExt cx="291450" cy="291425"/>
          </a:xfrm>
        </p:grpSpPr>
        <p:sp>
          <p:nvSpPr>
            <p:cNvPr id="696" name="Google Shape;696;p30"/>
            <p:cNvSpPr/>
            <p:nvPr/>
          </p:nvSpPr>
          <p:spPr>
            <a:xfrm>
              <a:off x="-31093575" y="3911725"/>
              <a:ext cx="291450" cy="291425"/>
            </a:xfrm>
            <a:custGeom>
              <a:rect b="b" l="l" r="r" t="t"/>
              <a:pathLst>
                <a:path extrusionOk="0"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-31025825" y="3980250"/>
              <a:ext cx="156750" cy="154250"/>
            </a:xfrm>
            <a:custGeom>
              <a:rect b="b" l="l" r="r" t="t"/>
              <a:pathLst>
                <a:path extrusionOk="0"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31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92" y="2350275"/>
            <a:ext cx="2444217" cy="24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grpSp>
        <p:nvGrpSpPr>
          <p:cNvPr id="704" name="Google Shape;704;p31"/>
          <p:cNvGrpSpPr/>
          <p:nvPr/>
        </p:nvGrpSpPr>
        <p:grpSpPr>
          <a:xfrm>
            <a:off x="457188" y="2274075"/>
            <a:ext cx="3005488" cy="1854300"/>
            <a:chOff x="457188" y="2350275"/>
            <a:chExt cx="3005488" cy="1854300"/>
          </a:xfrm>
        </p:grpSpPr>
        <p:grpSp>
          <p:nvGrpSpPr>
            <p:cNvPr id="705" name="Google Shape;705;p31"/>
            <p:cNvGrpSpPr/>
            <p:nvPr/>
          </p:nvGrpSpPr>
          <p:grpSpPr>
            <a:xfrm>
              <a:off x="457188" y="2350275"/>
              <a:ext cx="1980323" cy="830243"/>
              <a:chOff x="-2082450" y="1418025"/>
              <a:chExt cx="1980323" cy="830243"/>
            </a:xfrm>
          </p:grpSpPr>
          <p:sp>
            <p:nvSpPr>
              <p:cNvPr id="706" name="Google Shape;706;p3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07" name="Google Shape;707;p3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08" name="Google Shape;708;p31"/>
            <p:cNvSpPr/>
            <p:nvPr/>
          </p:nvSpPr>
          <p:spPr>
            <a:xfrm>
              <a:off x="1102950" y="3911175"/>
              <a:ext cx="688800" cy="293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3333975" y="3993525"/>
              <a:ext cx="128700" cy="12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0" name="Google Shape;710;p31"/>
            <p:cNvCxnSpPr>
              <a:stCxn id="707" idx="2"/>
              <a:endCxn id="708" idx="0"/>
            </p:cNvCxnSpPr>
            <p:nvPr/>
          </p:nvCxnSpPr>
          <p:spPr>
            <a:xfrm>
              <a:off x="1447338" y="3180518"/>
              <a:ext cx="0" cy="73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31"/>
            <p:cNvCxnSpPr>
              <a:stCxn id="708" idx="3"/>
              <a:endCxn id="709" idx="2"/>
            </p:cNvCxnSpPr>
            <p:nvPr/>
          </p:nvCxnSpPr>
          <p:spPr>
            <a:xfrm>
              <a:off x="1791750" y="4057875"/>
              <a:ext cx="154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2" name="Google Shape;712;p31"/>
          <p:cNvGrpSpPr/>
          <p:nvPr/>
        </p:nvGrpSpPr>
        <p:grpSpPr>
          <a:xfrm>
            <a:off x="5686825" y="2274075"/>
            <a:ext cx="2991961" cy="1854300"/>
            <a:chOff x="5686825" y="2350275"/>
            <a:chExt cx="2991961" cy="1854300"/>
          </a:xfrm>
        </p:grpSpPr>
        <p:grpSp>
          <p:nvGrpSpPr>
            <p:cNvPr id="713" name="Google Shape;713;p31"/>
            <p:cNvGrpSpPr/>
            <p:nvPr/>
          </p:nvGrpSpPr>
          <p:grpSpPr>
            <a:xfrm>
              <a:off x="6698463" y="2350275"/>
              <a:ext cx="1980323" cy="830243"/>
              <a:chOff x="-2082450" y="1418025"/>
              <a:chExt cx="1980323" cy="830243"/>
            </a:xfrm>
          </p:grpSpPr>
          <p:sp>
            <p:nvSpPr>
              <p:cNvPr id="714" name="Google Shape;714;p3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15" name="Google Shape;715;p3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16" name="Google Shape;716;p31"/>
            <p:cNvSpPr/>
            <p:nvPr/>
          </p:nvSpPr>
          <p:spPr>
            <a:xfrm>
              <a:off x="7347013" y="3911175"/>
              <a:ext cx="688800" cy="293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717" name="Google Shape;717;p31"/>
            <p:cNvCxnSpPr>
              <a:stCxn id="715" idx="2"/>
              <a:endCxn id="716" idx="0"/>
            </p:cNvCxnSpPr>
            <p:nvPr/>
          </p:nvCxnSpPr>
          <p:spPr>
            <a:xfrm>
              <a:off x="7688613" y="3180518"/>
              <a:ext cx="2700" cy="73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8" name="Google Shape;718;p31"/>
            <p:cNvCxnSpPr>
              <a:stCxn id="716" idx="1"/>
              <a:endCxn id="719" idx="6"/>
            </p:cNvCxnSpPr>
            <p:nvPr/>
          </p:nvCxnSpPr>
          <p:spPr>
            <a:xfrm rot="10800000">
              <a:off x="5815513" y="4057875"/>
              <a:ext cx="1531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9" name="Google Shape;719;p31"/>
            <p:cNvSpPr/>
            <p:nvPr/>
          </p:nvSpPr>
          <p:spPr>
            <a:xfrm>
              <a:off x="5686825" y="3993525"/>
              <a:ext cx="128700" cy="128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31"/>
          <p:cNvGrpSpPr/>
          <p:nvPr/>
        </p:nvGrpSpPr>
        <p:grpSpPr>
          <a:xfrm>
            <a:off x="4618038" y="1189425"/>
            <a:ext cx="1980323" cy="1641300"/>
            <a:chOff x="4618038" y="1189425"/>
            <a:chExt cx="1980323" cy="1641300"/>
          </a:xfrm>
        </p:grpSpPr>
        <p:grpSp>
          <p:nvGrpSpPr>
            <p:cNvPr id="721" name="Google Shape;721;p31"/>
            <p:cNvGrpSpPr/>
            <p:nvPr/>
          </p:nvGrpSpPr>
          <p:grpSpPr>
            <a:xfrm>
              <a:off x="4618038" y="1189425"/>
              <a:ext cx="1980323" cy="830243"/>
              <a:chOff x="-2082450" y="1418025"/>
              <a:chExt cx="1980323" cy="830243"/>
            </a:xfrm>
          </p:grpSpPr>
          <p:sp>
            <p:nvSpPr>
              <p:cNvPr id="722" name="Google Shape;722;p3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23" name="Google Shape;723;p3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24" name="Google Shape;724;p31"/>
            <p:cNvSpPr/>
            <p:nvPr/>
          </p:nvSpPr>
          <p:spPr>
            <a:xfrm>
              <a:off x="5263800" y="2248275"/>
              <a:ext cx="688800" cy="293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5310513" y="2702025"/>
              <a:ext cx="128700" cy="12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6" name="Google Shape;726;p31"/>
            <p:cNvCxnSpPr>
              <a:stCxn id="723" idx="2"/>
              <a:endCxn id="724" idx="0"/>
            </p:cNvCxnSpPr>
            <p:nvPr/>
          </p:nvCxnSpPr>
          <p:spPr>
            <a:xfrm>
              <a:off x="5608188" y="2019668"/>
              <a:ext cx="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7" name="Google Shape;727;p31"/>
            <p:cNvCxnSpPr>
              <a:stCxn id="724" idx="2"/>
              <a:endCxn id="725" idx="6"/>
            </p:cNvCxnSpPr>
            <p:nvPr/>
          </p:nvCxnSpPr>
          <p:spPr>
            <a:xfrm rot="5400000">
              <a:off x="5411400" y="2569575"/>
              <a:ext cx="224700" cy="1689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8" name="Google Shape;728;p31"/>
          <p:cNvSpPr txBox="1"/>
          <p:nvPr/>
        </p:nvSpPr>
        <p:spPr>
          <a:xfrm>
            <a:off x="9269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9" name="Google Shape;729;p31"/>
          <p:cNvGrpSpPr/>
          <p:nvPr/>
        </p:nvGrpSpPr>
        <p:grpSpPr>
          <a:xfrm>
            <a:off x="2537613" y="1189425"/>
            <a:ext cx="1980323" cy="1640250"/>
            <a:chOff x="2537613" y="1189425"/>
            <a:chExt cx="1980323" cy="1640250"/>
          </a:xfrm>
        </p:grpSpPr>
        <p:grpSp>
          <p:nvGrpSpPr>
            <p:cNvPr id="730" name="Google Shape;730;p31"/>
            <p:cNvGrpSpPr/>
            <p:nvPr/>
          </p:nvGrpSpPr>
          <p:grpSpPr>
            <a:xfrm>
              <a:off x="2537613" y="1189425"/>
              <a:ext cx="1980323" cy="830243"/>
              <a:chOff x="-2082450" y="1418025"/>
              <a:chExt cx="1980323" cy="830243"/>
            </a:xfrm>
          </p:grpSpPr>
          <p:sp>
            <p:nvSpPr>
              <p:cNvPr id="731" name="Google Shape;731;p3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32" name="Google Shape;732;p3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the biggest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33" name="Google Shape;733;p31"/>
            <p:cNvSpPr/>
            <p:nvPr/>
          </p:nvSpPr>
          <p:spPr>
            <a:xfrm>
              <a:off x="3183375" y="2248275"/>
              <a:ext cx="688800" cy="293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3696763" y="2700975"/>
              <a:ext cx="128700" cy="128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5" name="Google Shape;735;p31"/>
            <p:cNvCxnSpPr>
              <a:stCxn id="732" idx="2"/>
              <a:endCxn id="733" idx="0"/>
            </p:cNvCxnSpPr>
            <p:nvPr/>
          </p:nvCxnSpPr>
          <p:spPr>
            <a:xfrm>
              <a:off x="3527763" y="2019668"/>
              <a:ext cx="0" cy="228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6" name="Google Shape;736;p31"/>
            <p:cNvCxnSpPr>
              <a:stCxn id="733" idx="2"/>
              <a:endCxn id="734" idx="2"/>
            </p:cNvCxnSpPr>
            <p:nvPr/>
          </p:nvCxnSpPr>
          <p:spPr>
            <a:xfrm flipH="1" rot="-5400000">
              <a:off x="3500325" y="2569125"/>
              <a:ext cx="223800" cy="1689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742" name="Google Shape;742;p32"/>
          <p:cNvSpPr txBox="1"/>
          <p:nvPr/>
        </p:nvSpPr>
        <p:spPr>
          <a:xfrm>
            <a:off x="2942850" y="4237800"/>
            <a:ext cx="32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3" name="Google Shape;743;p32"/>
          <p:cNvGrpSpPr/>
          <p:nvPr/>
        </p:nvGrpSpPr>
        <p:grpSpPr>
          <a:xfrm>
            <a:off x="457200" y="1611875"/>
            <a:ext cx="2792325" cy="918600"/>
            <a:chOff x="457200" y="1611875"/>
            <a:chExt cx="2792325" cy="918600"/>
          </a:xfrm>
        </p:grpSpPr>
        <p:sp>
          <p:nvSpPr>
            <p:cNvPr id="744" name="Google Shape;744;p32"/>
            <p:cNvSpPr/>
            <p:nvPr/>
          </p:nvSpPr>
          <p:spPr>
            <a:xfrm>
              <a:off x="464925" y="1611875"/>
              <a:ext cx="2784600" cy="91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5" name="Google Shape;745;p32"/>
            <p:cNvGrpSpPr/>
            <p:nvPr/>
          </p:nvGrpSpPr>
          <p:grpSpPr>
            <a:xfrm>
              <a:off x="457200" y="1646628"/>
              <a:ext cx="1980323" cy="830243"/>
              <a:chOff x="-2082450" y="1418025"/>
              <a:chExt cx="1980323" cy="830243"/>
            </a:xfrm>
          </p:grpSpPr>
          <p:sp>
            <p:nvSpPr>
              <p:cNvPr id="746" name="Google Shape;746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47" name="Google Shape;747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and is where we all live on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48" name="Google Shape;748;p32"/>
            <p:cNvSpPr/>
            <p:nvPr/>
          </p:nvSpPr>
          <p:spPr>
            <a:xfrm>
              <a:off x="2484425" y="1735913"/>
              <a:ext cx="670500" cy="67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32"/>
          <p:cNvGrpSpPr/>
          <p:nvPr/>
        </p:nvGrpSpPr>
        <p:grpSpPr>
          <a:xfrm>
            <a:off x="457200" y="2930650"/>
            <a:ext cx="2792325" cy="918600"/>
            <a:chOff x="457200" y="2702050"/>
            <a:chExt cx="2792325" cy="918600"/>
          </a:xfrm>
        </p:grpSpPr>
        <p:sp>
          <p:nvSpPr>
            <p:cNvPr id="750" name="Google Shape;750;p32"/>
            <p:cNvSpPr/>
            <p:nvPr/>
          </p:nvSpPr>
          <p:spPr>
            <a:xfrm>
              <a:off x="464925" y="2702050"/>
              <a:ext cx="2784600" cy="91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1" name="Google Shape;751;p32"/>
            <p:cNvGrpSpPr/>
            <p:nvPr/>
          </p:nvGrpSpPr>
          <p:grpSpPr>
            <a:xfrm>
              <a:off x="457200" y="2736803"/>
              <a:ext cx="1980323" cy="830243"/>
              <a:chOff x="-2082450" y="1418025"/>
              <a:chExt cx="1980323" cy="830243"/>
            </a:xfrm>
          </p:grpSpPr>
          <p:sp>
            <p:nvSpPr>
              <p:cNvPr id="752" name="Google Shape;752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53" name="Google Shape;753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 in the Solar System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54" name="Google Shape;754;p32"/>
            <p:cNvSpPr/>
            <p:nvPr/>
          </p:nvSpPr>
          <p:spPr>
            <a:xfrm>
              <a:off x="2484425" y="2826088"/>
              <a:ext cx="670500" cy="67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5" name="Google Shape;755;p32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550" y="1634040"/>
            <a:ext cx="2338900" cy="2332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32"/>
          <p:cNvGrpSpPr/>
          <p:nvPr/>
        </p:nvGrpSpPr>
        <p:grpSpPr>
          <a:xfrm>
            <a:off x="5894475" y="1611875"/>
            <a:ext cx="2792325" cy="918600"/>
            <a:chOff x="5894475" y="1611875"/>
            <a:chExt cx="2792325" cy="918600"/>
          </a:xfrm>
        </p:grpSpPr>
        <p:sp>
          <p:nvSpPr>
            <p:cNvPr id="757" name="Google Shape;757;p32"/>
            <p:cNvSpPr/>
            <p:nvPr/>
          </p:nvSpPr>
          <p:spPr>
            <a:xfrm flipH="1">
              <a:off x="5894475" y="1611875"/>
              <a:ext cx="2784600" cy="91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32"/>
            <p:cNvGrpSpPr/>
            <p:nvPr/>
          </p:nvGrpSpPr>
          <p:grpSpPr>
            <a:xfrm flipH="1">
              <a:off x="6706477" y="1646628"/>
              <a:ext cx="1980323" cy="830243"/>
              <a:chOff x="-2082450" y="1418025"/>
              <a:chExt cx="1980323" cy="830243"/>
            </a:xfrm>
          </p:grpSpPr>
          <p:sp>
            <p:nvSpPr>
              <p:cNvPr id="759" name="Google Shape;759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0" name="Google Shape;760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in the Solar System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1" name="Google Shape;761;p32"/>
            <p:cNvSpPr/>
            <p:nvPr/>
          </p:nvSpPr>
          <p:spPr>
            <a:xfrm flipH="1">
              <a:off x="5989075" y="1735913"/>
              <a:ext cx="670500" cy="67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32"/>
          <p:cNvGrpSpPr/>
          <p:nvPr/>
        </p:nvGrpSpPr>
        <p:grpSpPr>
          <a:xfrm flipH="1">
            <a:off x="5894475" y="2930650"/>
            <a:ext cx="2792325" cy="918600"/>
            <a:chOff x="457200" y="2702050"/>
            <a:chExt cx="2792325" cy="918600"/>
          </a:xfrm>
        </p:grpSpPr>
        <p:sp>
          <p:nvSpPr>
            <p:cNvPr id="763" name="Google Shape;763;p32"/>
            <p:cNvSpPr/>
            <p:nvPr/>
          </p:nvSpPr>
          <p:spPr>
            <a:xfrm>
              <a:off x="464925" y="2702050"/>
              <a:ext cx="2784600" cy="91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4" name="Google Shape;764;p32"/>
            <p:cNvGrpSpPr/>
            <p:nvPr/>
          </p:nvGrpSpPr>
          <p:grpSpPr>
            <a:xfrm>
              <a:off x="457200" y="2736803"/>
              <a:ext cx="1980323" cy="830243"/>
              <a:chOff x="-2082450" y="1418025"/>
              <a:chExt cx="1980323" cy="830243"/>
            </a:xfrm>
          </p:grpSpPr>
          <p:sp>
            <p:nvSpPr>
              <p:cNvPr id="765" name="Google Shape;765;p32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66" name="Google Shape;766;p32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767" name="Google Shape;767;p32"/>
            <p:cNvSpPr/>
            <p:nvPr/>
          </p:nvSpPr>
          <p:spPr>
            <a:xfrm>
              <a:off x="2484425" y="2826088"/>
              <a:ext cx="670500" cy="670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32"/>
          <p:cNvSpPr/>
          <p:nvPr/>
        </p:nvSpPr>
        <p:spPr>
          <a:xfrm>
            <a:off x="3401925" y="1611875"/>
            <a:ext cx="688800" cy="293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9" name="Google Shape;769;p32"/>
          <p:cNvSpPr/>
          <p:nvPr/>
        </p:nvSpPr>
        <p:spPr>
          <a:xfrm>
            <a:off x="5053275" y="1611875"/>
            <a:ext cx="688800" cy="2934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0" name="Google Shape;770;p32"/>
          <p:cNvSpPr/>
          <p:nvPr/>
        </p:nvSpPr>
        <p:spPr>
          <a:xfrm>
            <a:off x="3401925" y="3555850"/>
            <a:ext cx="688800" cy="293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1" name="Google Shape;771;p32"/>
          <p:cNvSpPr/>
          <p:nvPr/>
        </p:nvSpPr>
        <p:spPr>
          <a:xfrm>
            <a:off x="5053275" y="3555850"/>
            <a:ext cx="688800" cy="293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72" name="Google Shape;772;p32"/>
          <p:cNvGrpSpPr/>
          <p:nvPr/>
        </p:nvGrpSpPr>
        <p:grpSpPr>
          <a:xfrm>
            <a:off x="2614075" y="3204647"/>
            <a:ext cx="408443" cy="358980"/>
            <a:chOff x="4467200" y="877100"/>
            <a:chExt cx="481825" cy="423475"/>
          </a:xfrm>
        </p:grpSpPr>
        <p:sp>
          <p:nvSpPr>
            <p:cNvPr id="773" name="Google Shape;773;p32"/>
            <p:cNvSpPr/>
            <p:nvPr/>
          </p:nvSpPr>
          <p:spPr>
            <a:xfrm>
              <a:off x="4467200" y="1018225"/>
              <a:ext cx="481825" cy="282350"/>
            </a:xfrm>
            <a:custGeom>
              <a:rect b="b" l="l" r="r" t="t"/>
              <a:pathLst>
                <a:path extrusionOk="0"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608425" y="1129300"/>
              <a:ext cx="45125" cy="60175"/>
            </a:xfrm>
            <a:custGeom>
              <a:rect b="b" l="l" r="r" t="t"/>
              <a:pathLst>
                <a:path extrusionOk="0"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449550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4636650" y="877100"/>
              <a:ext cx="141175" cy="141175"/>
            </a:xfrm>
            <a:custGeom>
              <a:rect b="b" l="l" r="r" t="t"/>
              <a:pathLst>
                <a:path extrusionOk="0"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77" name="Google Shape;777;p32"/>
          <p:cNvGrpSpPr/>
          <p:nvPr/>
        </p:nvGrpSpPr>
        <p:grpSpPr>
          <a:xfrm>
            <a:off x="6121481" y="3211470"/>
            <a:ext cx="405688" cy="345332"/>
            <a:chOff x="5645200" y="879425"/>
            <a:chExt cx="478575" cy="407375"/>
          </a:xfrm>
        </p:grpSpPr>
        <p:sp>
          <p:nvSpPr>
            <p:cNvPr id="778" name="Google Shape;778;p32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4" name="Google Shape;784;p32"/>
          <p:cNvGrpSpPr/>
          <p:nvPr/>
        </p:nvGrpSpPr>
        <p:grpSpPr>
          <a:xfrm>
            <a:off x="6144831" y="1857527"/>
            <a:ext cx="359001" cy="408443"/>
            <a:chOff x="6264525" y="842250"/>
            <a:chExt cx="423500" cy="481825"/>
          </a:xfrm>
        </p:grpSpPr>
        <p:sp>
          <p:nvSpPr>
            <p:cNvPr id="785" name="Google Shape;785;p32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" name="Google Shape;792;p32"/>
          <p:cNvGrpSpPr/>
          <p:nvPr/>
        </p:nvGrpSpPr>
        <p:grpSpPr>
          <a:xfrm>
            <a:off x="2614885" y="1891716"/>
            <a:ext cx="409587" cy="358916"/>
            <a:chOff x="899850" y="871450"/>
            <a:chExt cx="483175" cy="423400"/>
          </a:xfrm>
        </p:grpSpPr>
        <p:sp>
          <p:nvSpPr>
            <p:cNvPr id="793" name="Google Shape;793;p32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grpSp>
        <p:nvGrpSpPr>
          <p:cNvPr id="802" name="Google Shape;802;p33"/>
          <p:cNvGrpSpPr/>
          <p:nvPr/>
        </p:nvGrpSpPr>
        <p:grpSpPr>
          <a:xfrm>
            <a:off x="457201" y="1341827"/>
            <a:ext cx="2535449" cy="830243"/>
            <a:chOff x="457201" y="1570427"/>
            <a:chExt cx="2535449" cy="830243"/>
          </a:xfrm>
        </p:grpSpPr>
        <p:grpSp>
          <p:nvGrpSpPr>
            <p:cNvPr id="803" name="Google Shape;803;p33"/>
            <p:cNvGrpSpPr/>
            <p:nvPr/>
          </p:nvGrpSpPr>
          <p:grpSpPr>
            <a:xfrm>
              <a:off x="457201" y="1570427"/>
              <a:ext cx="1724069" cy="830243"/>
              <a:chOff x="9246125" y="1418025"/>
              <a:chExt cx="1980323" cy="830243"/>
            </a:xfrm>
          </p:grpSpPr>
          <p:sp>
            <p:nvSpPr>
              <p:cNvPr id="804" name="Google Shape;804;p33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05" name="Google Shape;805;p33"/>
              <p:cNvSpPr txBox="1"/>
              <p:nvPr/>
            </p:nvSpPr>
            <p:spPr>
              <a:xfrm>
                <a:off x="9246125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06" name="Google Shape;806;p33"/>
            <p:cNvSpPr/>
            <p:nvPr/>
          </p:nvSpPr>
          <p:spPr>
            <a:xfrm>
              <a:off x="2186550" y="1811249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2186550" y="1570499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08" name="Google Shape;808;p33"/>
          <p:cNvGrpSpPr/>
          <p:nvPr/>
        </p:nvGrpSpPr>
        <p:grpSpPr>
          <a:xfrm>
            <a:off x="457201" y="2297355"/>
            <a:ext cx="2535449" cy="830243"/>
            <a:chOff x="457201" y="2525953"/>
            <a:chExt cx="2535449" cy="830243"/>
          </a:xfrm>
        </p:grpSpPr>
        <p:grpSp>
          <p:nvGrpSpPr>
            <p:cNvPr id="809" name="Google Shape;809;p33"/>
            <p:cNvGrpSpPr/>
            <p:nvPr/>
          </p:nvGrpSpPr>
          <p:grpSpPr>
            <a:xfrm>
              <a:off x="457201" y="2525953"/>
              <a:ext cx="1724069" cy="830243"/>
              <a:chOff x="9246125" y="2525828"/>
              <a:chExt cx="1980323" cy="830243"/>
            </a:xfrm>
          </p:grpSpPr>
          <p:sp>
            <p:nvSpPr>
              <p:cNvPr id="810" name="Google Shape;810;p33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11" name="Google Shape;811;p33"/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the smallest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12" name="Google Shape;812;p33"/>
            <p:cNvSpPr/>
            <p:nvPr/>
          </p:nvSpPr>
          <p:spPr>
            <a:xfrm>
              <a:off x="2186550" y="2766774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2186550" y="2526024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14" name="Google Shape;814;p33"/>
          <p:cNvGrpSpPr/>
          <p:nvPr/>
        </p:nvGrpSpPr>
        <p:grpSpPr>
          <a:xfrm>
            <a:off x="457201" y="3252882"/>
            <a:ext cx="2535449" cy="830167"/>
            <a:chOff x="457201" y="3481482"/>
            <a:chExt cx="2535449" cy="830167"/>
          </a:xfrm>
        </p:grpSpPr>
        <p:grpSp>
          <p:nvGrpSpPr>
            <p:cNvPr id="815" name="Google Shape;815;p33"/>
            <p:cNvGrpSpPr/>
            <p:nvPr/>
          </p:nvGrpSpPr>
          <p:grpSpPr>
            <a:xfrm>
              <a:off x="457201" y="3481482"/>
              <a:ext cx="1724070" cy="829023"/>
              <a:chOff x="9246125" y="3633626"/>
              <a:chExt cx="1980324" cy="829023"/>
            </a:xfrm>
          </p:grpSpPr>
          <p:sp>
            <p:nvSpPr>
              <p:cNvPr id="816" name="Google Shape;816;p33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17" name="Google Shape;817;p33"/>
              <p:cNvSpPr txBox="1"/>
              <p:nvPr/>
            </p:nvSpPr>
            <p:spPr>
              <a:xfrm>
                <a:off x="9246125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18" name="Google Shape;818;p33"/>
            <p:cNvSpPr/>
            <p:nvPr/>
          </p:nvSpPr>
          <p:spPr>
            <a:xfrm>
              <a:off x="2186550" y="3722299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2186550" y="3481549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20" name="Google Shape;820;p33"/>
          <p:cNvGrpSpPr/>
          <p:nvPr/>
        </p:nvGrpSpPr>
        <p:grpSpPr>
          <a:xfrm>
            <a:off x="6151352" y="1341823"/>
            <a:ext cx="2535449" cy="830243"/>
            <a:chOff x="6151352" y="1570423"/>
            <a:chExt cx="2535449" cy="830243"/>
          </a:xfrm>
        </p:grpSpPr>
        <p:grpSp>
          <p:nvGrpSpPr>
            <p:cNvPr id="821" name="Google Shape;821;p33"/>
            <p:cNvGrpSpPr/>
            <p:nvPr/>
          </p:nvGrpSpPr>
          <p:grpSpPr>
            <a:xfrm flipH="1">
              <a:off x="6962731" y="1570423"/>
              <a:ext cx="1724069" cy="830243"/>
              <a:chOff x="9246125" y="1418025"/>
              <a:chExt cx="1980323" cy="830243"/>
            </a:xfrm>
          </p:grpSpPr>
          <p:sp>
            <p:nvSpPr>
              <p:cNvPr id="822" name="Google Shape;822;p33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23" name="Google Shape;823;p33"/>
              <p:cNvSpPr txBox="1"/>
              <p:nvPr/>
            </p:nvSpPr>
            <p:spPr>
              <a:xfrm>
                <a:off x="9246125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the biggest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24" name="Google Shape;824;p33"/>
            <p:cNvSpPr/>
            <p:nvPr/>
          </p:nvSpPr>
          <p:spPr>
            <a:xfrm flipH="1">
              <a:off x="6151352" y="1811245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25" name="Google Shape;825;p33"/>
            <p:cNvSpPr/>
            <p:nvPr/>
          </p:nvSpPr>
          <p:spPr>
            <a:xfrm flipH="1">
              <a:off x="6883952" y="1570495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26" name="Google Shape;826;p33"/>
          <p:cNvGrpSpPr/>
          <p:nvPr/>
        </p:nvGrpSpPr>
        <p:grpSpPr>
          <a:xfrm>
            <a:off x="6151352" y="2297351"/>
            <a:ext cx="2535449" cy="830243"/>
            <a:chOff x="6151352" y="2525949"/>
            <a:chExt cx="2535449" cy="830243"/>
          </a:xfrm>
        </p:grpSpPr>
        <p:grpSp>
          <p:nvGrpSpPr>
            <p:cNvPr id="827" name="Google Shape;827;p33"/>
            <p:cNvGrpSpPr/>
            <p:nvPr/>
          </p:nvGrpSpPr>
          <p:grpSpPr>
            <a:xfrm flipH="1">
              <a:off x="6962731" y="2525949"/>
              <a:ext cx="1724069" cy="830243"/>
              <a:chOff x="9246125" y="2525828"/>
              <a:chExt cx="1980323" cy="830243"/>
            </a:xfrm>
          </p:grpSpPr>
          <p:sp>
            <p:nvSpPr>
              <p:cNvPr id="828" name="Google Shape;828;p33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29" name="Google Shape;829;p33"/>
              <p:cNvSpPr txBox="1"/>
              <p:nvPr/>
            </p:nvSpPr>
            <p:spPr>
              <a:xfrm>
                <a:off x="9246125" y="2804671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actually a cold place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30" name="Google Shape;830;p33"/>
            <p:cNvSpPr/>
            <p:nvPr/>
          </p:nvSpPr>
          <p:spPr>
            <a:xfrm flipH="1">
              <a:off x="6151352" y="2766770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31" name="Google Shape;831;p33"/>
            <p:cNvSpPr/>
            <p:nvPr/>
          </p:nvSpPr>
          <p:spPr>
            <a:xfrm flipH="1">
              <a:off x="6883952" y="2526020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32" name="Google Shape;832;p33"/>
          <p:cNvGrpSpPr/>
          <p:nvPr/>
        </p:nvGrpSpPr>
        <p:grpSpPr>
          <a:xfrm>
            <a:off x="6151352" y="3252878"/>
            <a:ext cx="2535449" cy="830167"/>
            <a:chOff x="6151352" y="3481478"/>
            <a:chExt cx="2535449" cy="830167"/>
          </a:xfrm>
        </p:grpSpPr>
        <p:grpSp>
          <p:nvGrpSpPr>
            <p:cNvPr id="833" name="Google Shape;833;p33"/>
            <p:cNvGrpSpPr/>
            <p:nvPr/>
          </p:nvGrpSpPr>
          <p:grpSpPr>
            <a:xfrm flipH="1">
              <a:off x="6962731" y="3481478"/>
              <a:ext cx="1724070" cy="829023"/>
              <a:chOff x="9246125" y="3633626"/>
              <a:chExt cx="1980324" cy="829023"/>
            </a:xfrm>
          </p:grpSpPr>
          <p:sp>
            <p:nvSpPr>
              <p:cNvPr id="834" name="Google Shape;834;p33"/>
              <p:cNvSpPr txBox="1"/>
              <p:nvPr/>
            </p:nvSpPr>
            <p:spPr>
              <a:xfrm>
                <a:off x="9246149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35" name="Google Shape;835;p33"/>
              <p:cNvSpPr txBox="1"/>
              <p:nvPr/>
            </p:nvSpPr>
            <p:spPr>
              <a:xfrm>
                <a:off x="9246125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planet where we all live on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836" name="Google Shape;836;p33"/>
            <p:cNvSpPr/>
            <p:nvPr/>
          </p:nvSpPr>
          <p:spPr>
            <a:xfrm flipH="1">
              <a:off x="6151352" y="3722295"/>
              <a:ext cx="806100" cy="348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837" name="Google Shape;837;p33"/>
            <p:cNvSpPr/>
            <p:nvPr/>
          </p:nvSpPr>
          <p:spPr>
            <a:xfrm flipH="1">
              <a:off x="6883952" y="3481545"/>
              <a:ext cx="73500" cy="83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pic>
        <p:nvPicPr>
          <p:cNvPr id="838" name="Google Shape;838;p3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075" y="1333264"/>
            <a:ext cx="2765850" cy="2758422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33"/>
          <p:cNvSpPr txBox="1"/>
          <p:nvPr/>
        </p:nvSpPr>
        <p:spPr>
          <a:xfrm>
            <a:off x="9269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66" name="Google Shape;66;p16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6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350" y="1129957"/>
            <a:ext cx="3605300" cy="360043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/>
        </p:nvSpPr>
        <p:spPr>
          <a:xfrm>
            <a:off x="3623925" y="1874025"/>
            <a:ext cx="8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5378225" y="2397450"/>
            <a:ext cx="8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3688225" y="3387925"/>
            <a:ext cx="8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2953425" y="2513100"/>
            <a:ext cx="829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15%</a:t>
            </a:r>
            <a:endParaRPr b="1" sz="2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2" name="Google Shape;72;p16"/>
          <p:cNvGrpSpPr/>
          <p:nvPr/>
        </p:nvGrpSpPr>
        <p:grpSpPr>
          <a:xfrm>
            <a:off x="457200" y="1714125"/>
            <a:ext cx="3166725" cy="830243"/>
            <a:chOff x="457200" y="1714125"/>
            <a:chExt cx="3166725" cy="830243"/>
          </a:xfrm>
        </p:grpSpPr>
        <p:sp>
          <p:nvSpPr>
            <p:cNvPr id="73" name="Google Shape;73;p16"/>
            <p:cNvSpPr txBox="1"/>
            <p:nvPr/>
          </p:nvSpPr>
          <p:spPr>
            <a:xfrm>
              <a:off x="457224" y="1714125"/>
              <a:ext cx="1296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" name="Google Shape;74;p16"/>
            <p:cNvSpPr txBox="1"/>
            <p:nvPr/>
          </p:nvSpPr>
          <p:spPr>
            <a:xfrm>
              <a:off x="457200" y="1992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" name="Google Shape;75;p16"/>
            <p:cNvCxnSpPr>
              <a:endCxn id="68" idx="1"/>
            </p:cNvCxnSpPr>
            <p:nvPr/>
          </p:nvCxnSpPr>
          <p:spPr>
            <a:xfrm>
              <a:off x="1753125" y="1888425"/>
              <a:ext cx="1870800" cy="159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76" name="Google Shape;76;p16"/>
          <p:cNvGrpSpPr/>
          <p:nvPr/>
        </p:nvGrpSpPr>
        <p:grpSpPr>
          <a:xfrm>
            <a:off x="457200" y="2687500"/>
            <a:ext cx="2496325" cy="1361823"/>
            <a:chOff x="457200" y="2687500"/>
            <a:chExt cx="2496325" cy="1361823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457225" y="3220300"/>
              <a:ext cx="1296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" name="Google Shape;78;p16"/>
            <p:cNvSpPr txBox="1"/>
            <p:nvPr/>
          </p:nvSpPr>
          <p:spPr>
            <a:xfrm>
              <a:off x="457200" y="349792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9" name="Google Shape;79;p16"/>
            <p:cNvCxnSpPr>
              <a:stCxn id="77" idx="3"/>
              <a:endCxn id="71" idx="1"/>
            </p:cNvCxnSpPr>
            <p:nvPr/>
          </p:nvCxnSpPr>
          <p:spPr>
            <a:xfrm flipH="1" rot="10800000">
              <a:off x="1753225" y="2687500"/>
              <a:ext cx="1200300" cy="707100"/>
            </a:xfrm>
            <a:prstGeom prst="bentConnector3">
              <a:avLst>
                <a:gd fmla="val 4999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0" name="Google Shape;80;p16"/>
          <p:cNvGrpSpPr/>
          <p:nvPr/>
        </p:nvGrpSpPr>
        <p:grpSpPr>
          <a:xfrm>
            <a:off x="4518025" y="3220300"/>
            <a:ext cx="4168775" cy="829023"/>
            <a:chOff x="4518025" y="3220300"/>
            <a:chExt cx="4168775" cy="829023"/>
          </a:xfrm>
        </p:grpSpPr>
        <p:sp>
          <p:nvSpPr>
            <p:cNvPr id="81" name="Google Shape;81;p16"/>
            <p:cNvSpPr txBox="1"/>
            <p:nvPr/>
          </p:nvSpPr>
          <p:spPr>
            <a:xfrm>
              <a:off x="7390800" y="3220300"/>
              <a:ext cx="1296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6706475" y="3497923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3" name="Google Shape;83;p16"/>
            <p:cNvCxnSpPr>
              <a:endCxn id="70" idx="3"/>
            </p:cNvCxnSpPr>
            <p:nvPr/>
          </p:nvCxnSpPr>
          <p:spPr>
            <a:xfrm flipH="1">
              <a:off x="4518025" y="3394525"/>
              <a:ext cx="2872800" cy="167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4" name="Google Shape;84;p16"/>
          <p:cNvGrpSpPr/>
          <p:nvPr/>
        </p:nvGrpSpPr>
        <p:grpSpPr>
          <a:xfrm>
            <a:off x="5793000" y="1714125"/>
            <a:ext cx="2893800" cy="830243"/>
            <a:chOff x="5793000" y="1714125"/>
            <a:chExt cx="2893800" cy="830243"/>
          </a:xfrm>
        </p:grpSpPr>
        <p:sp>
          <p:nvSpPr>
            <p:cNvPr id="85" name="Google Shape;85;p16"/>
            <p:cNvSpPr txBox="1"/>
            <p:nvPr/>
          </p:nvSpPr>
          <p:spPr>
            <a:xfrm>
              <a:off x="7390800" y="1714125"/>
              <a:ext cx="12960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6706475" y="19929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7" name="Google Shape;87;p16"/>
            <p:cNvCxnSpPr>
              <a:stCxn id="85" idx="1"/>
              <a:endCxn id="69" idx="0"/>
            </p:cNvCxnSpPr>
            <p:nvPr/>
          </p:nvCxnSpPr>
          <p:spPr>
            <a:xfrm flipH="1">
              <a:off x="5793000" y="1888425"/>
              <a:ext cx="1597800" cy="5091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88" name="Google Shape;88;p16"/>
          <p:cNvGrpSpPr/>
          <p:nvPr/>
        </p:nvGrpSpPr>
        <p:grpSpPr>
          <a:xfrm>
            <a:off x="572142" y="2809630"/>
            <a:ext cx="423079" cy="423043"/>
            <a:chOff x="-4478975" y="3251700"/>
            <a:chExt cx="293825" cy="293800"/>
          </a:xfrm>
        </p:grpSpPr>
        <p:sp>
          <p:nvSpPr>
            <p:cNvPr id="89" name="Google Shape;89;p1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16"/>
          <p:cNvGrpSpPr/>
          <p:nvPr/>
        </p:nvGrpSpPr>
        <p:grpSpPr>
          <a:xfrm>
            <a:off x="8172308" y="2801798"/>
            <a:ext cx="420775" cy="418507"/>
            <a:chOff x="-4118225" y="3253275"/>
            <a:chExt cx="292225" cy="290650"/>
          </a:xfrm>
        </p:grpSpPr>
        <p:sp>
          <p:nvSpPr>
            <p:cNvPr id="93" name="Google Shape;93;p16"/>
            <p:cNvSpPr/>
            <p:nvPr/>
          </p:nvSpPr>
          <p:spPr>
            <a:xfrm>
              <a:off x="-4118225" y="3287125"/>
              <a:ext cx="256725" cy="256800"/>
            </a:xfrm>
            <a:custGeom>
              <a:rect b="b" l="l" r="r" t="t"/>
              <a:pathLst>
                <a:path extrusionOk="0"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-3963850" y="325327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571574" y="1278211"/>
            <a:ext cx="424195" cy="419659"/>
            <a:chOff x="-5611575" y="3272950"/>
            <a:chExt cx="294600" cy="291450"/>
          </a:xfrm>
        </p:grpSpPr>
        <p:sp>
          <p:nvSpPr>
            <p:cNvPr id="96" name="Google Shape;96;p16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6"/>
          <p:cNvGrpSpPr/>
          <p:nvPr/>
        </p:nvGrpSpPr>
        <p:grpSpPr>
          <a:xfrm>
            <a:off x="8172309" y="1293310"/>
            <a:ext cx="420775" cy="420811"/>
            <a:chOff x="-5251625" y="3272950"/>
            <a:chExt cx="292225" cy="292250"/>
          </a:xfrm>
        </p:grpSpPr>
        <p:sp>
          <p:nvSpPr>
            <p:cNvPr id="102" name="Google Shape;102;p1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845" name="Google Shape;845;p34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46" name="Google Shape;846;p34"/>
          <p:cNvGrpSpPr/>
          <p:nvPr/>
        </p:nvGrpSpPr>
        <p:grpSpPr>
          <a:xfrm>
            <a:off x="491806" y="1057750"/>
            <a:ext cx="1980306" cy="1181700"/>
            <a:chOff x="491806" y="1057750"/>
            <a:chExt cx="1980306" cy="1181700"/>
          </a:xfrm>
        </p:grpSpPr>
        <p:sp>
          <p:nvSpPr>
            <p:cNvPr id="847" name="Google Shape;847;p34"/>
            <p:cNvSpPr/>
            <p:nvPr/>
          </p:nvSpPr>
          <p:spPr>
            <a:xfrm>
              <a:off x="491806" y="1057750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  <p:sp>
          <p:nvSpPr>
            <p:cNvPr id="848" name="Google Shape;848;p34"/>
            <p:cNvSpPr txBox="1"/>
            <p:nvPr/>
          </p:nvSpPr>
          <p:spPr>
            <a:xfrm>
              <a:off x="491813" y="1406351"/>
              <a:ext cx="198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954087" y="1890850"/>
              <a:ext cx="10557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/>
            </a:p>
          </p:txBody>
        </p:sp>
      </p:grpSp>
      <p:sp>
        <p:nvSpPr>
          <p:cNvPr id="850" name="Google Shape;850;p34"/>
          <p:cNvSpPr/>
          <p:nvPr/>
        </p:nvSpPr>
        <p:spPr>
          <a:xfrm>
            <a:off x="1239713" y="2318100"/>
            <a:ext cx="484500" cy="48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34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850" y="2559934"/>
            <a:ext cx="2152301" cy="2146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34"/>
          <p:cNvGrpSpPr/>
          <p:nvPr/>
        </p:nvGrpSpPr>
        <p:grpSpPr>
          <a:xfrm>
            <a:off x="2551831" y="1057750"/>
            <a:ext cx="1980306" cy="1181700"/>
            <a:chOff x="2551831" y="1057750"/>
            <a:chExt cx="1980306" cy="1181700"/>
          </a:xfrm>
        </p:grpSpPr>
        <p:sp>
          <p:nvSpPr>
            <p:cNvPr id="853" name="Google Shape;853;p34"/>
            <p:cNvSpPr/>
            <p:nvPr/>
          </p:nvSpPr>
          <p:spPr>
            <a:xfrm>
              <a:off x="2551831" y="1057750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/>
            </a:p>
          </p:txBody>
        </p:sp>
        <p:sp>
          <p:nvSpPr>
            <p:cNvPr id="854" name="Google Shape;854;p34"/>
            <p:cNvSpPr txBox="1"/>
            <p:nvPr/>
          </p:nvSpPr>
          <p:spPr>
            <a:xfrm>
              <a:off x="2551838" y="1406351"/>
              <a:ext cx="198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a gas giant and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014112" y="1890850"/>
              <a:ext cx="10557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/>
            </a:p>
          </p:txBody>
        </p:sp>
      </p:grpSp>
      <p:sp>
        <p:nvSpPr>
          <p:cNvPr id="856" name="Google Shape;856;p34"/>
          <p:cNvSpPr/>
          <p:nvPr/>
        </p:nvSpPr>
        <p:spPr>
          <a:xfrm>
            <a:off x="3299738" y="2318100"/>
            <a:ext cx="484500" cy="484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" name="Google Shape;857;p34"/>
          <p:cNvGrpSpPr/>
          <p:nvPr/>
        </p:nvGrpSpPr>
        <p:grpSpPr>
          <a:xfrm>
            <a:off x="4611856" y="1057750"/>
            <a:ext cx="1980306" cy="1181700"/>
            <a:chOff x="4611856" y="1057750"/>
            <a:chExt cx="1980306" cy="1181700"/>
          </a:xfrm>
        </p:grpSpPr>
        <p:sp>
          <p:nvSpPr>
            <p:cNvPr id="858" name="Google Shape;858;p34"/>
            <p:cNvSpPr/>
            <p:nvPr/>
          </p:nvSpPr>
          <p:spPr>
            <a:xfrm>
              <a:off x="4611856" y="1057750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/>
            </a:p>
          </p:txBody>
        </p:sp>
        <p:sp>
          <p:nvSpPr>
            <p:cNvPr id="859" name="Google Shape;859;p34"/>
            <p:cNvSpPr txBox="1"/>
            <p:nvPr/>
          </p:nvSpPr>
          <p:spPr>
            <a:xfrm>
              <a:off x="4611863" y="1406351"/>
              <a:ext cx="198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5074137" y="1890850"/>
              <a:ext cx="10557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/>
            </a:p>
          </p:txBody>
        </p:sp>
      </p:grpSp>
      <p:sp>
        <p:nvSpPr>
          <p:cNvPr id="861" name="Google Shape;861;p34"/>
          <p:cNvSpPr/>
          <p:nvPr/>
        </p:nvSpPr>
        <p:spPr>
          <a:xfrm>
            <a:off x="5359759" y="2318100"/>
            <a:ext cx="484500" cy="48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34"/>
          <p:cNvGrpSpPr/>
          <p:nvPr/>
        </p:nvGrpSpPr>
        <p:grpSpPr>
          <a:xfrm>
            <a:off x="6671881" y="1057750"/>
            <a:ext cx="1980306" cy="1181700"/>
            <a:chOff x="6671881" y="1057750"/>
            <a:chExt cx="1980306" cy="1181700"/>
          </a:xfrm>
        </p:grpSpPr>
        <p:sp>
          <p:nvSpPr>
            <p:cNvPr id="863" name="Google Shape;863;p34"/>
            <p:cNvSpPr/>
            <p:nvPr/>
          </p:nvSpPr>
          <p:spPr>
            <a:xfrm>
              <a:off x="6671881" y="1057750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  <p:sp>
          <p:nvSpPr>
            <p:cNvPr id="864" name="Google Shape;864;p34"/>
            <p:cNvSpPr txBox="1"/>
            <p:nvPr/>
          </p:nvSpPr>
          <p:spPr>
            <a:xfrm>
              <a:off x="6671888" y="1406351"/>
              <a:ext cx="198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134100" y="1890850"/>
              <a:ext cx="10557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/>
            </a:p>
          </p:txBody>
        </p:sp>
      </p:grpSp>
      <p:sp>
        <p:nvSpPr>
          <p:cNvPr id="866" name="Google Shape;866;p34"/>
          <p:cNvSpPr/>
          <p:nvPr/>
        </p:nvSpPr>
        <p:spPr>
          <a:xfrm>
            <a:off x="7419784" y="2318100"/>
            <a:ext cx="484500" cy="48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7" name="Google Shape;867;p34"/>
          <p:cNvCxnSpPr>
            <a:stCxn id="850" idx="4"/>
            <a:endCxn id="868" idx="2"/>
          </p:cNvCxnSpPr>
          <p:nvPr/>
        </p:nvCxnSpPr>
        <p:spPr>
          <a:xfrm flipH="1" rot="-5400000">
            <a:off x="2228063" y="2056500"/>
            <a:ext cx="1073400" cy="2565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69" name="Google Shape;869;p34"/>
          <p:cNvCxnSpPr>
            <a:stCxn id="856" idx="4"/>
            <a:endCxn id="870" idx="2"/>
          </p:cNvCxnSpPr>
          <p:nvPr/>
        </p:nvCxnSpPr>
        <p:spPr>
          <a:xfrm flipH="1" rot="-5400000">
            <a:off x="3558788" y="2785800"/>
            <a:ext cx="463500" cy="497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71" name="Google Shape;871;p34"/>
          <p:cNvCxnSpPr>
            <a:stCxn id="861" idx="4"/>
            <a:endCxn id="872" idx="6"/>
          </p:cNvCxnSpPr>
          <p:nvPr/>
        </p:nvCxnSpPr>
        <p:spPr>
          <a:xfrm rot="5400000">
            <a:off x="5120059" y="2734650"/>
            <a:ext cx="414000" cy="549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73" name="Google Shape;873;p34"/>
          <p:cNvCxnSpPr>
            <a:stCxn id="866" idx="4"/>
            <a:endCxn id="874" idx="6"/>
          </p:cNvCxnSpPr>
          <p:nvPr/>
        </p:nvCxnSpPr>
        <p:spPr>
          <a:xfrm rot="5400000">
            <a:off x="5985934" y="2053500"/>
            <a:ext cx="927000" cy="2425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875" name="Google Shape;875;p34"/>
          <p:cNvGrpSpPr/>
          <p:nvPr/>
        </p:nvGrpSpPr>
        <p:grpSpPr>
          <a:xfrm>
            <a:off x="7534343" y="2418673"/>
            <a:ext cx="255594" cy="283346"/>
            <a:chOff x="3300325" y="249875"/>
            <a:chExt cx="433725" cy="480900"/>
          </a:xfrm>
        </p:grpSpPr>
        <p:sp>
          <p:nvSpPr>
            <p:cNvPr id="876" name="Google Shape;876;p34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2" name="Google Shape;882;p34"/>
          <p:cNvGrpSpPr/>
          <p:nvPr/>
        </p:nvGrpSpPr>
        <p:grpSpPr>
          <a:xfrm>
            <a:off x="5444645" y="2402986"/>
            <a:ext cx="314728" cy="314728"/>
            <a:chOff x="5049725" y="3806450"/>
            <a:chExt cx="481825" cy="481825"/>
          </a:xfrm>
        </p:grpSpPr>
        <p:sp>
          <p:nvSpPr>
            <p:cNvPr id="883" name="Google Shape;883;p34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86" name="Google Shape;886;p34"/>
          <p:cNvGrpSpPr/>
          <p:nvPr/>
        </p:nvGrpSpPr>
        <p:grpSpPr>
          <a:xfrm>
            <a:off x="3384642" y="2402986"/>
            <a:ext cx="314728" cy="314728"/>
            <a:chOff x="5651375" y="3806450"/>
            <a:chExt cx="481825" cy="481825"/>
          </a:xfrm>
        </p:grpSpPr>
        <p:sp>
          <p:nvSpPr>
            <p:cNvPr id="887" name="Google Shape;887;p34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1" name="Google Shape;891;p34"/>
          <p:cNvGrpSpPr/>
          <p:nvPr/>
        </p:nvGrpSpPr>
        <p:grpSpPr>
          <a:xfrm>
            <a:off x="1324585" y="2402986"/>
            <a:ext cx="314728" cy="314728"/>
            <a:chOff x="5642550" y="4399275"/>
            <a:chExt cx="481825" cy="481825"/>
          </a:xfrm>
        </p:grpSpPr>
        <p:sp>
          <p:nvSpPr>
            <p:cNvPr id="892" name="Google Shape;892;p34"/>
            <p:cNvSpPr/>
            <p:nvPr/>
          </p:nvSpPr>
          <p:spPr>
            <a:xfrm>
              <a:off x="5642550" y="43992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5756375" y="4626100"/>
              <a:ext cx="254100" cy="28275"/>
            </a:xfrm>
            <a:custGeom>
              <a:rect b="b" l="l" r="r" t="t"/>
              <a:pathLst>
                <a:path extrusionOk="0"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3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587" y="1327109"/>
            <a:ext cx="2710825" cy="270353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900" name="Google Shape;900;p35"/>
          <p:cNvSpPr txBox="1"/>
          <p:nvPr/>
        </p:nvSpPr>
        <p:spPr>
          <a:xfrm>
            <a:off x="2942850" y="4213875"/>
            <a:ext cx="32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1" name="Google Shape;901;p35"/>
          <p:cNvGrpSpPr/>
          <p:nvPr/>
        </p:nvGrpSpPr>
        <p:grpSpPr>
          <a:xfrm>
            <a:off x="457191" y="2263741"/>
            <a:ext cx="2710834" cy="830247"/>
            <a:chOff x="457191" y="2263741"/>
            <a:chExt cx="2710834" cy="830247"/>
          </a:xfrm>
        </p:grpSpPr>
        <p:grpSp>
          <p:nvGrpSpPr>
            <p:cNvPr id="902" name="Google Shape;902;p35"/>
            <p:cNvGrpSpPr/>
            <p:nvPr/>
          </p:nvGrpSpPr>
          <p:grpSpPr>
            <a:xfrm>
              <a:off x="457191" y="2263741"/>
              <a:ext cx="1322521" cy="830247"/>
              <a:chOff x="9512200" y="2525825"/>
              <a:chExt cx="1714220" cy="830247"/>
            </a:xfrm>
          </p:grpSpPr>
          <p:sp>
            <p:nvSpPr>
              <p:cNvPr id="903" name="Google Shape;903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04" name="Google Shape;904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Mars is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actually a cold place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5" name="Google Shape;905;p35"/>
            <p:cNvSpPr/>
            <p:nvPr/>
          </p:nvSpPr>
          <p:spPr>
            <a:xfrm>
              <a:off x="1780225" y="2392525"/>
              <a:ext cx="572700" cy="572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2429125" y="2498800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600"/>
            </a:p>
          </p:txBody>
        </p:sp>
      </p:grpSp>
      <p:grpSp>
        <p:nvGrpSpPr>
          <p:cNvPr id="907" name="Google Shape;907;p35"/>
          <p:cNvGrpSpPr/>
          <p:nvPr/>
        </p:nvGrpSpPr>
        <p:grpSpPr>
          <a:xfrm>
            <a:off x="1066791" y="1232141"/>
            <a:ext cx="2710834" cy="830247"/>
            <a:chOff x="1066791" y="1232141"/>
            <a:chExt cx="2710834" cy="830247"/>
          </a:xfrm>
        </p:grpSpPr>
        <p:grpSp>
          <p:nvGrpSpPr>
            <p:cNvPr id="908" name="Google Shape;908;p35"/>
            <p:cNvGrpSpPr/>
            <p:nvPr/>
          </p:nvGrpSpPr>
          <p:grpSpPr>
            <a:xfrm>
              <a:off x="1066791" y="1232141"/>
              <a:ext cx="1322521" cy="830247"/>
              <a:chOff x="9512200" y="2525825"/>
              <a:chExt cx="1714220" cy="830247"/>
            </a:xfrm>
          </p:grpSpPr>
          <p:sp>
            <p:nvSpPr>
              <p:cNvPr id="909" name="Google Shape;909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0" name="Google Shape;910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hotter than Mercury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1" name="Google Shape;911;p35"/>
            <p:cNvSpPr/>
            <p:nvPr/>
          </p:nvSpPr>
          <p:spPr>
            <a:xfrm>
              <a:off x="2389825" y="1360925"/>
              <a:ext cx="572700" cy="57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3038725" y="1467200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sz="1600"/>
            </a:p>
          </p:txBody>
        </p:sp>
      </p:grpSp>
      <p:grpSp>
        <p:nvGrpSpPr>
          <p:cNvPr id="913" name="Google Shape;913;p35"/>
          <p:cNvGrpSpPr/>
          <p:nvPr/>
        </p:nvGrpSpPr>
        <p:grpSpPr>
          <a:xfrm>
            <a:off x="1066791" y="3295341"/>
            <a:ext cx="2710834" cy="830247"/>
            <a:chOff x="1066791" y="3295341"/>
            <a:chExt cx="2710834" cy="830247"/>
          </a:xfrm>
        </p:grpSpPr>
        <p:grpSp>
          <p:nvGrpSpPr>
            <p:cNvPr id="914" name="Google Shape;914;p35"/>
            <p:cNvGrpSpPr/>
            <p:nvPr/>
          </p:nvGrpSpPr>
          <p:grpSpPr>
            <a:xfrm>
              <a:off x="1066791" y="3295341"/>
              <a:ext cx="1322521" cy="830247"/>
              <a:chOff x="9512200" y="2525825"/>
              <a:chExt cx="1714220" cy="830247"/>
            </a:xfrm>
          </p:grpSpPr>
          <p:sp>
            <p:nvSpPr>
              <p:cNvPr id="915" name="Google Shape;915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16" name="Google Shape;916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where we all live on 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17" name="Google Shape;917;p35"/>
            <p:cNvSpPr/>
            <p:nvPr/>
          </p:nvSpPr>
          <p:spPr>
            <a:xfrm>
              <a:off x="2389825" y="3424125"/>
              <a:ext cx="572700" cy="572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3038725" y="3530400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/>
            </a:p>
          </p:txBody>
        </p:sp>
      </p:grpSp>
      <p:grpSp>
        <p:nvGrpSpPr>
          <p:cNvPr id="919" name="Google Shape;919;p35"/>
          <p:cNvGrpSpPr/>
          <p:nvPr/>
        </p:nvGrpSpPr>
        <p:grpSpPr>
          <a:xfrm>
            <a:off x="5975956" y="2263749"/>
            <a:ext cx="2710834" cy="830247"/>
            <a:chOff x="5975956" y="2263749"/>
            <a:chExt cx="2710834" cy="830247"/>
          </a:xfrm>
        </p:grpSpPr>
        <p:grpSp>
          <p:nvGrpSpPr>
            <p:cNvPr id="920" name="Google Shape;920;p35"/>
            <p:cNvGrpSpPr/>
            <p:nvPr/>
          </p:nvGrpSpPr>
          <p:grpSpPr>
            <a:xfrm flipH="1">
              <a:off x="7364269" y="2263749"/>
              <a:ext cx="1322521" cy="830247"/>
              <a:chOff x="9512200" y="2525825"/>
              <a:chExt cx="1714220" cy="830247"/>
            </a:xfrm>
          </p:grpSpPr>
          <p:sp>
            <p:nvSpPr>
              <p:cNvPr id="921" name="Google Shape;921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2" name="Google Shape;922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has several rings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3" name="Google Shape;923;p35"/>
            <p:cNvSpPr/>
            <p:nvPr/>
          </p:nvSpPr>
          <p:spPr>
            <a:xfrm flipH="1">
              <a:off x="6791056" y="2392533"/>
              <a:ext cx="572700" cy="57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 flipH="1">
              <a:off x="5975956" y="2498808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 sz="1600"/>
            </a:p>
          </p:txBody>
        </p:sp>
      </p:grpSp>
      <p:grpSp>
        <p:nvGrpSpPr>
          <p:cNvPr id="925" name="Google Shape;925;p35"/>
          <p:cNvGrpSpPr/>
          <p:nvPr/>
        </p:nvGrpSpPr>
        <p:grpSpPr>
          <a:xfrm>
            <a:off x="5366356" y="1232149"/>
            <a:ext cx="2710834" cy="830247"/>
            <a:chOff x="5366356" y="1232149"/>
            <a:chExt cx="2710834" cy="830247"/>
          </a:xfrm>
        </p:grpSpPr>
        <p:grpSp>
          <p:nvGrpSpPr>
            <p:cNvPr id="926" name="Google Shape;926;p35"/>
            <p:cNvGrpSpPr/>
            <p:nvPr/>
          </p:nvGrpSpPr>
          <p:grpSpPr>
            <a:xfrm flipH="1">
              <a:off x="6754669" y="1232149"/>
              <a:ext cx="1322521" cy="830247"/>
              <a:chOff x="9512200" y="2525825"/>
              <a:chExt cx="1714220" cy="830247"/>
            </a:xfrm>
          </p:grpSpPr>
          <p:sp>
            <p:nvSpPr>
              <p:cNvPr id="927" name="Google Shape;927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8" name="Google Shape;928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29" name="Google Shape;929;p35"/>
            <p:cNvSpPr/>
            <p:nvPr/>
          </p:nvSpPr>
          <p:spPr>
            <a:xfrm flipH="1">
              <a:off x="6181456" y="1360933"/>
              <a:ext cx="572700" cy="572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 flipH="1">
              <a:off x="5366356" y="1467208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1600"/>
            </a:p>
          </p:txBody>
        </p:sp>
      </p:grpSp>
      <p:grpSp>
        <p:nvGrpSpPr>
          <p:cNvPr id="931" name="Google Shape;931;p35"/>
          <p:cNvGrpSpPr/>
          <p:nvPr/>
        </p:nvGrpSpPr>
        <p:grpSpPr>
          <a:xfrm>
            <a:off x="5366356" y="3295349"/>
            <a:ext cx="2710834" cy="830247"/>
            <a:chOff x="5366356" y="3295349"/>
            <a:chExt cx="2710834" cy="830247"/>
          </a:xfrm>
        </p:grpSpPr>
        <p:grpSp>
          <p:nvGrpSpPr>
            <p:cNvPr id="932" name="Google Shape;932;p35"/>
            <p:cNvGrpSpPr/>
            <p:nvPr/>
          </p:nvGrpSpPr>
          <p:grpSpPr>
            <a:xfrm flipH="1">
              <a:off x="6754669" y="3295349"/>
              <a:ext cx="1322521" cy="830247"/>
              <a:chOff x="9512200" y="2525825"/>
              <a:chExt cx="1714220" cy="830247"/>
            </a:xfrm>
          </p:grpSpPr>
          <p:sp>
            <p:nvSpPr>
              <p:cNvPr id="933" name="Google Shape;933;p35"/>
              <p:cNvSpPr txBox="1"/>
              <p:nvPr/>
            </p:nvSpPr>
            <p:spPr>
              <a:xfrm>
                <a:off x="9512220" y="2525825"/>
                <a:ext cx="17142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34" name="Google Shape;934;p35"/>
              <p:cNvSpPr txBox="1"/>
              <p:nvPr/>
            </p:nvSpPr>
            <p:spPr>
              <a:xfrm>
                <a:off x="9512200" y="2804672"/>
                <a:ext cx="17142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35" name="Google Shape;935;p35"/>
            <p:cNvSpPr/>
            <p:nvPr/>
          </p:nvSpPr>
          <p:spPr>
            <a:xfrm flipH="1">
              <a:off x="6181456" y="3424133"/>
              <a:ext cx="572700" cy="572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 flipH="1">
              <a:off x="5366356" y="3530408"/>
              <a:ext cx="738900" cy="348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/>
            </a:p>
          </p:txBody>
        </p:sp>
      </p:grpSp>
      <p:grpSp>
        <p:nvGrpSpPr>
          <p:cNvPr id="937" name="Google Shape;937;p35"/>
          <p:cNvGrpSpPr/>
          <p:nvPr/>
        </p:nvGrpSpPr>
        <p:grpSpPr>
          <a:xfrm>
            <a:off x="6310312" y="1508479"/>
            <a:ext cx="315647" cy="287527"/>
            <a:chOff x="-40745125" y="3632900"/>
            <a:chExt cx="318225" cy="289875"/>
          </a:xfrm>
        </p:grpSpPr>
        <p:sp>
          <p:nvSpPr>
            <p:cNvPr id="938" name="Google Shape;938;p35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35"/>
          <p:cNvGrpSpPr/>
          <p:nvPr/>
        </p:nvGrpSpPr>
        <p:grpSpPr>
          <a:xfrm>
            <a:off x="6895647" y="2493793"/>
            <a:ext cx="363518" cy="370178"/>
            <a:chOff x="-40742750" y="3972175"/>
            <a:chExt cx="311125" cy="316825"/>
          </a:xfrm>
        </p:grpSpPr>
        <p:sp>
          <p:nvSpPr>
            <p:cNvPr id="946" name="Google Shape;946;p35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35"/>
          <p:cNvGrpSpPr/>
          <p:nvPr/>
        </p:nvGrpSpPr>
        <p:grpSpPr>
          <a:xfrm>
            <a:off x="1909096" y="2521662"/>
            <a:ext cx="315647" cy="314085"/>
            <a:chOff x="-41893475" y="3584850"/>
            <a:chExt cx="318225" cy="316650"/>
          </a:xfrm>
        </p:grpSpPr>
        <p:sp>
          <p:nvSpPr>
            <p:cNvPr id="949" name="Google Shape;949;p35"/>
            <p:cNvSpPr/>
            <p:nvPr/>
          </p:nvSpPr>
          <p:spPr>
            <a:xfrm>
              <a:off x="-41827300" y="371560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-41726500" y="3586725"/>
              <a:ext cx="151250" cy="1478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-41808400" y="3584850"/>
              <a:ext cx="148100" cy="89825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-41893475" y="3586725"/>
              <a:ext cx="148875" cy="147025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35"/>
          <p:cNvSpPr/>
          <p:nvPr/>
        </p:nvSpPr>
        <p:spPr>
          <a:xfrm>
            <a:off x="2518348" y="1456526"/>
            <a:ext cx="315645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4" name="Google Shape;954;p35"/>
          <p:cNvGrpSpPr/>
          <p:nvPr/>
        </p:nvGrpSpPr>
        <p:grpSpPr>
          <a:xfrm>
            <a:off x="6310930" y="3551033"/>
            <a:ext cx="315642" cy="318798"/>
            <a:chOff x="-37804925" y="3953450"/>
            <a:chExt cx="315075" cy="318225"/>
          </a:xfrm>
        </p:grpSpPr>
        <p:sp>
          <p:nvSpPr>
            <p:cNvPr id="955" name="Google Shape;955;p35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Google Shape;958;p35"/>
          <p:cNvSpPr/>
          <p:nvPr/>
        </p:nvSpPr>
        <p:spPr>
          <a:xfrm>
            <a:off x="2561284" y="3544813"/>
            <a:ext cx="229790" cy="318787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964" name="Google Shape;964;p36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65" name="Google Shape;965;p36"/>
          <p:cNvGrpSpPr/>
          <p:nvPr/>
        </p:nvGrpSpPr>
        <p:grpSpPr>
          <a:xfrm>
            <a:off x="462400" y="1403325"/>
            <a:ext cx="2624568" cy="2489250"/>
            <a:chOff x="462400" y="1403325"/>
            <a:chExt cx="2624568" cy="2489250"/>
          </a:xfrm>
        </p:grpSpPr>
        <p:sp>
          <p:nvSpPr>
            <p:cNvPr id="966" name="Google Shape;966;p36"/>
            <p:cNvSpPr/>
            <p:nvPr/>
          </p:nvSpPr>
          <p:spPr>
            <a:xfrm>
              <a:off x="462400" y="1403325"/>
              <a:ext cx="1772700" cy="72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62400" y="2478600"/>
              <a:ext cx="1772700" cy="338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/>
            </a:p>
          </p:txBody>
        </p:sp>
        <p:cxnSp>
          <p:nvCxnSpPr>
            <p:cNvPr id="968" name="Google Shape;968;p36"/>
            <p:cNvCxnSpPr>
              <a:stCxn id="967" idx="0"/>
              <a:endCxn id="966" idx="2"/>
            </p:cNvCxnSpPr>
            <p:nvPr/>
          </p:nvCxnSpPr>
          <p:spPr>
            <a:xfrm rot="10800000">
              <a:off x="1348750" y="2129700"/>
              <a:ext cx="0" cy="34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36"/>
            <p:cNvCxnSpPr>
              <a:stCxn id="967" idx="2"/>
              <a:endCxn id="970" idx="0"/>
            </p:cNvCxnSpPr>
            <p:nvPr/>
          </p:nvCxnSpPr>
          <p:spPr>
            <a:xfrm>
              <a:off x="1348750" y="2817300"/>
              <a:ext cx="0" cy="34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1" name="Google Shape;971;p36"/>
            <p:cNvSpPr/>
            <p:nvPr/>
          </p:nvSpPr>
          <p:spPr>
            <a:xfrm>
              <a:off x="2267968" y="2478600"/>
              <a:ext cx="819000" cy="3387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462400" y="3166275"/>
              <a:ext cx="1772700" cy="72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72" name="Google Shape;972;p36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725" y="1274374"/>
            <a:ext cx="2754550" cy="2747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36"/>
          <p:cNvGrpSpPr/>
          <p:nvPr/>
        </p:nvGrpSpPr>
        <p:grpSpPr>
          <a:xfrm flipH="1">
            <a:off x="6057026" y="1403325"/>
            <a:ext cx="2624568" cy="2489250"/>
            <a:chOff x="462400" y="1403325"/>
            <a:chExt cx="2624568" cy="2489250"/>
          </a:xfrm>
        </p:grpSpPr>
        <p:sp>
          <p:nvSpPr>
            <p:cNvPr id="974" name="Google Shape;974;p36"/>
            <p:cNvSpPr/>
            <p:nvPr/>
          </p:nvSpPr>
          <p:spPr>
            <a:xfrm>
              <a:off x="462400" y="1403325"/>
              <a:ext cx="1772700" cy="72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it’s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462400" y="2478600"/>
              <a:ext cx="1772700" cy="3387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  <p:cxnSp>
          <p:nvCxnSpPr>
            <p:cNvPr id="976" name="Google Shape;976;p36"/>
            <p:cNvCxnSpPr>
              <a:stCxn id="975" idx="0"/>
              <a:endCxn id="974" idx="2"/>
            </p:cNvCxnSpPr>
            <p:nvPr/>
          </p:nvCxnSpPr>
          <p:spPr>
            <a:xfrm rot="10800000">
              <a:off x="1348750" y="2129700"/>
              <a:ext cx="0" cy="34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7" name="Google Shape;977;p36"/>
            <p:cNvCxnSpPr>
              <a:stCxn id="975" idx="2"/>
              <a:endCxn id="978" idx="0"/>
            </p:cNvCxnSpPr>
            <p:nvPr/>
          </p:nvCxnSpPr>
          <p:spPr>
            <a:xfrm>
              <a:off x="1348750" y="2817300"/>
              <a:ext cx="0" cy="34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9" name="Google Shape;979;p36"/>
            <p:cNvSpPr/>
            <p:nvPr/>
          </p:nvSpPr>
          <p:spPr>
            <a:xfrm>
              <a:off x="2267968" y="2478600"/>
              <a:ext cx="819000" cy="3387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65%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462400" y="3166275"/>
              <a:ext cx="1772700" cy="726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and is where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0" name="Google Shape;980;p36"/>
          <p:cNvSpPr/>
          <p:nvPr/>
        </p:nvSpPr>
        <p:spPr>
          <a:xfrm>
            <a:off x="2850625" y="14033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720675" y="3329700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36"/>
          <p:cNvGrpSpPr/>
          <p:nvPr/>
        </p:nvGrpSpPr>
        <p:grpSpPr>
          <a:xfrm>
            <a:off x="2960105" y="1513266"/>
            <a:ext cx="353757" cy="352833"/>
            <a:chOff x="-28461325" y="3545475"/>
            <a:chExt cx="296950" cy="296175"/>
          </a:xfrm>
        </p:grpSpPr>
        <p:sp>
          <p:nvSpPr>
            <p:cNvPr id="983" name="Google Shape;983;p36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36"/>
          <p:cNvGrpSpPr/>
          <p:nvPr/>
        </p:nvGrpSpPr>
        <p:grpSpPr>
          <a:xfrm>
            <a:off x="5831075" y="3439648"/>
            <a:ext cx="351880" cy="352803"/>
            <a:chOff x="-23615075" y="3148525"/>
            <a:chExt cx="295375" cy="296150"/>
          </a:xfrm>
        </p:grpSpPr>
        <p:sp>
          <p:nvSpPr>
            <p:cNvPr id="990" name="Google Shape;990;p36"/>
            <p:cNvSpPr/>
            <p:nvPr/>
          </p:nvSpPr>
          <p:spPr>
            <a:xfrm>
              <a:off x="-23493775" y="3183950"/>
              <a:ext cx="52775" cy="53600"/>
            </a:xfrm>
            <a:custGeom>
              <a:rect b="b" l="l" r="r" t="t"/>
              <a:pathLst>
                <a:path extrusionOk="0" h="2144" w="2111">
                  <a:moveTo>
                    <a:pt x="1040" y="1"/>
                  </a:moveTo>
                  <a:cubicBezTo>
                    <a:pt x="851" y="1"/>
                    <a:pt x="693" y="158"/>
                    <a:pt x="693" y="347"/>
                  </a:cubicBezTo>
                  <a:lnTo>
                    <a:pt x="693" y="725"/>
                  </a:lnTo>
                  <a:lnTo>
                    <a:pt x="347" y="725"/>
                  </a:lnTo>
                  <a:cubicBezTo>
                    <a:pt x="158" y="725"/>
                    <a:pt x="0" y="883"/>
                    <a:pt x="0" y="1072"/>
                  </a:cubicBezTo>
                  <a:cubicBezTo>
                    <a:pt x="0" y="1261"/>
                    <a:pt x="158" y="1418"/>
                    <a:pt x="347" y="1418"/>
                  </a:cubicBezTo>
                  <a:lnTo>
                    <a:pt x="693" y="1418"/>
                  </a:lnTo>
                  <a:lnTo>
                    <a:pt x="693" y="1765"/>
                  </a:lnTo>
                  <a:cubicBezTo>
                    <a:pt x="693" y="1986"/>
                    <a:pt x="851" y="2143"/>
                    <a:pt x="1040" y="2143"/>
                  </a:cubicBezTo>
                  <a:cubicBezTo>
                    <a:pt x="1260" y="2143"/>
                    <a:pt x="1418" y="1986"/>
                    <a:pt x="1418" y="1765"/>
                  </a:cubicBezTo>
                  <a:lnTo>
                    <a:pt x="1418" y="1418"/>
                  </a:lnTo>
                  <a:lnTo>
                    <a:pt x="1764" y="1418"/>
                  </a:lnTo>
                  <a:cubicBezTo>
                    <a:pt x="1953" y="1418"/>
                    <a:pt x="2111" y="1261"/>
                    <a:pt x="2111" y="1072"/>
                  </a:cubicBezTo>
                  <a:cubicBezTo>
                    <a:pt x="2111" y="883"/>
                    <a:pt x="1953" y="725"/>
                    <a:pt x="1764" y="725"/>
                  </a:cubicBezTo>
                  <a:lnTo>
                    <a:pt x="1418" y="725"/>
                  </a:lnTo>
                  <a:lnTo>
                    <a:pt x="1418" y="347"/>
                  </a:ln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-23615075" y="3268225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1008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6585"/>
                  </a:lnTo>
                  <a:cubicBezTo>
                    <a:pt x="0" y="6774"/>
                    <a:pt x="158" y="6932"/>
                    <a:pt x="347" y="6932"/>
                  </a:cubicBezTo>
                  <a:lnTo>
                    <a:pt x="1386" y="6932"/>
                  </a:lnTo>
                  <a:lnTo>
                    <a:pt x="1386" y="4285"/>
                  </a:lnTo>
                  <a:lnTo>
                    <a:pt x="662" y="4285"/>
                  </a:lnTo>
                  <a:lnTo>
                    <a:pt x="662" y="3561"/>
                  </a:lnTo>
                  <a:lnTo>
                    <a:pt x="1386" y="3561"/>
                  </a:lnTo>
                  <a:lnTo>
                    <a:pt x="1386" y="2868"/>
                  </a:lnTo>
                  <a:lnTo>
                    <a:pt x="662" y="2868"/>
                  </a:lnTo>
                  <a:lnTo>
                    <a:pt x="662" y="2143"/>
                  </a:lnTo>
                  <a:lnTo>
                    <a:pt x="1386" y="2143"/>
                  </a:lnTo>
                  <a:lnTo>
                    <a:pt x="1386" y="1418"/>
                  </a:lnTo>
                  <a:lnTo>
                    <a:pt x="662" y="1418"/>
                  </a:lnTo>
                  <a:lnTo>
                    <a:pt x="662" y="1072"/>
                  </a:lnTo>
                  <a:cubicBezTo>
                    <a:pt x="662" y="883"/>
                    <a:pt x="819" y="725"/>
                    <a:pt x="1008" y="725"/>
                  </a:cubicBezTo>
                  <a:lnTo>
                    <a:pt x="1386" y="725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-23354375" y="3270600"/>
              <a:ext cx="34675" cy="173300"/>
            </a:xfrm>
            <a:custGeom>
              <a:rect b="b" l="l" r="r" t="t"/>
              <a:pathLst>
                <a:path extrusionOk="0" h="6932" w="1387">
                  <a:moveTo>
                    <a:pt x="0" y="0"/>
                  </a:moveTo>
                  <a:lnTo>
                    <a:pt x="0" y="725"/>
                  </a:lnTo>
                  <a:lnTo>
                    <a:pt x="347" y="725"/>
                  </a:lnTo>
                  <a:cubicBezTo>
                    <a:pt x="568" y="725"/>
                    <a:pt x="725" y="882"/>
                    <a:pt x="725" y="1071"/>
                  </a:cubicBezTo>
                  <a:lnTo>
                    <a:pt x="725" y="1418"/>
                  </a:lnTo>
                  <a:lnTo>
                    <a:pt x="0" y="1418"/>
                  </a:lnTo>
                  <a:lnTo>
                    <a:pt x="0" y="2143"/>
                  </a:lnTo>
                  <a:lnTo>
                    <a:pt x="725" y="2143"/>
                  </a:lnTo>
                  <a:lnTo>
                    <a:pt x="725" y="2836"/>
                  </a:lnTo>
                  <a:lnTo>
                    <a:pt x="0" y="2836"/>
                  </a:lnTo>
                  <a:lnTo>
                    <a:pt x="0" y="3560"/>
                  </a:lnTo>
                  <a:lnTo>
                    <a:pt x="725" y="3560"/>
                  </a:lnTo>
                  <a:lnTo>
                    <a:pt x="725" y="4253"/>
                  </a:lnTo>
                  <a:lnTo>
                    <a:pt x="0" y="4253"/>
                  </a:lnTo>
                  <a:lnTo>
                    <a:pt x="0" y="6931"/>
                  </a:lnTo>
                  <a:lnTo>
                    <a:pt x="1040" y="6931"/>
                  </a:lnTo>
                  <a:cubicBezTo>
                    <a:pt x="1229" y="6931"/>
                    <a:pt x="1387" y="6774"/>
                    <a:pt x="1387" y="6585"/>
                  </a:cubicBezTo>
                  <a:lnTo>
                    <a:pt x="1387" y="1040"/>
                  </a:lnTo>
                  <a:cubicBezTo>
                    <a:pt x="1387" y="441"/>
                    <a:pt x="914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-23562300" y="3148525"/>
              <a:ext cx="191400" cy="296150"/>
            </a:xfrm>
            <a:custGeom>
              <a:rect b="b" l="l" r="r" t="t"/>
              <a:pathLst>
                <a:path extrusionOk="0" h="11846" w="7656">
                  <a:moveTo>
                    <a:pt x="5545" y="662"/>
                  </a:moveTo>
                  <a:lnTo>
                    <a:pt x="5545" y="1764"/>
                  </a:lnTo>
                  <a:lnTo>
                    <a:pt x="5545" y="4222"/>
                  </a:lnTo>
                  <a:lnTo>
                    <a:pt x="2079" y="4222"/>
                  </a:lnTo>
                  <a:lnTo>
                    <a:pt x="2079" y="1764"/>
                  </a:lnTo>
                  <a:lnTo>
                    <a:pt x="2079" y="662"/>
                  </a:lnTo>
                  <a:close/>
                  <a:moveTo>
                    <a:pt x="3434" y="4883"/>
                  </a:moveTo>
                  <a:lnTo>
                    <a:pt x="3434" y="5608"/>
                  </a:lnTo>
                  <a:lnTo>
                    <a:pt x="2079" y="5608"/>
                  </a:lnTo>
                  <a:lnTo>
                    <a:pt x="2079" y="4883"/>
                  </a:lnTo>
                  <a:close/>
                  <a:moveTo>
                    <a:pt x="5513" y="4883"/>
                  </a:moveTo>
                  <a:lnTo>
                    <a:pt x="5513" y="5608"/>
                  </a:lnTo>
                  <a:lnTo>
                    <a:pt x="4159" y="5608"/>
                  </a:lnTo>
                  <a:lnTo>
                    <a:pt x="4159" y="4883"/>
                  </a:lnTo>
                  <a:close/>
                  <a:moveTo>
                    <a:pt x="3434" y="6301"/>
                  </a:moveTo>
                  <a:lnTo>
                    <a:pt x="3434" y="7026"/>
                  </a:lnTo>
                  <a:lnTo>
                    <a:pt x="2079" y="7026"/>
                  </a:lnTo>
                  <a:lnTo>
                    <a:pt x="2079" y="6301"/>
                  </a:lnTo>
                  <a:close/>
                  <a:moveTo>
                    <a:pt x="5513" y="6301"/>
                  </a:moveTo>
                  <a:lnTo>
                    <a:pt x="5513" y="7026"/>
                  </a:lnTo>
                  <a:lnTo>
                    <a:pt x="4159" y="7026"/>
                  </a:lnTo>
                  <a:lnTo>
                    <a:pt x="4159" y="6301"/>
                  </a:lnTo>
                  <a:close/>
                  <a:moveTo>
                    <a:pt x="3434" y="7687"/>
                  </a:moveTo>
                  <a:lnTo>
                    <a:pt x="3434" y="8380"/>
                  </a:lnTo>
                  <a:lnTo>
                    <a:pt x="2079" y="8380"/>
                  </a:lnTo>
                  <a:lnTo>
                    <a:pt x="2079" y="7687"/>
                  </a:lnTo>
                  <a:close/>
                  <a:moveTo>
                    <a:pt x="5513" y="7687"/>
                  </a:moveTo>
                  <a:lnTo>
                    <a:pt x="5513" y="8380"/>
                  </a:lnTo>
                  <a:lnTo>
                    <a:pt x="4159" y="8380"/>
                  </a:lnTo>
                  <a:lnTo>
                    <a:pt x="4159" y="7687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449"/>
                  </a:lnTo>
                  <a:lnTo>
                    <a:pt x="1040" y="1449"/>
                  </a:lnTo>
                  <a:cubicBezTo>
                    <a:pt x="441" y="1449"/>
                    <a:pt x="0" y="1922"/>
                    <a:pt x="0" y="2489"/>
                  </a:cubicBezTo>
                  <a:lnTo>
                    <a:pt x="0" y="11846"/>
                  </a:lnTo>
                  <a:lnTo>
                    <a:pt x="2804" y="11846"/>
                  </a:lnTo>
                  <a:lnTo>
                    <a:pt x="2804" y="10491"/>
                  </a:lnTo>
                  <a:lnTo>
                    <a:pt x="4883" y="10491"/>
                  </a:lnTo>
                  <a:cubicBezTo>
                    <a:pt x="4852" y="10586"/>
                    <a:pt x="4852" y="11688"/>
                    <a:pt x="4852" y="11846"/>
                  </a:cubicBezTo>
                  <a:lnTo>
                    <a:pt x="7656" y="11846"/>
                  </a:lnTo>
                  <a:lnTo>
                    <a:pt x="7656" y="2489"/>
                  </a:lnTo>
                  <a:cubicBezTo>
                    <a:pt x="7656" y="1890"/>
                    <a:pt x="7183" y="1449"/>
                    <a:pt x="6616" y="1449"/>
                  </a:cubicBezTo>
                  <a:lnTo>
                    <a:pt x="6270" y="1449"/>
                  </a:lnTo>
                  <a:lnTo>
                    <a:pt x="6270" y="347"/>
                  </a:lnTo>
                  <a:cubicBezTo>
                    <a:pt x="6270" y="158"/>
                    <a:pt x="6112" y="0"/>
                    <a:pt x="5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999" name="Google Shape;999;p37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4697" t="-3423"/>
          <a:stretch/>
        </p:blipFill>
        <p:spPr>
          <a:xfrm>
            <a:off x="631650" y="1289130"/>
            <a:ext cx="2549775" cy="216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7" title="Cha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-8364" l="0" r="0" t="2889"/>
          <a:stretch/>
        </p:blipFill>
        <p:spPr>
          <a:xfrm>
            <a:off x="3529950" y="1289125"/>
            <a:ext cx="2084100" cy="21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7" title="Chart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14697" r="0" t="-5241"/>
          <a:stretch/>
        </p:blipFill>
        <p:spPr>
          <a:xfrm>
            <a:off x="5962575" y="1289125"/>
            <a:ext cx="2549775" cy="216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37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03" name="Google Shape;1003;p37"/>
          <p:cNvGrpSpPr/>
          <p:nvPr/>
        </p:nvGrpSpPr>
        <p:grpSpPr>
          <a:xfrm>
            <a:off x="851250" y="1079325"/>
            <a:ext cx="2110525" cy="3308626"/>
            <a:chOff x="851250" y="1079325"/>
            <a:chExt cx="2110525" cy="3308626"/>
          </a:xfrm>
        </p:grpSpPr>
        <p:sp>
          <p:nvSpPr>
            <p:cNvPr id="1004" name="Google Shape;1004;p37"/>
            <p:cNvSpPr txBox="1"/>
            <p:nvPr/>
          </p:nvSpPr>
          <p:spPr>
            <a:xfrm>
              <a:off x="851275" y="3382800"/>
              <a:ext cx="2110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5" name="Google Shape;1005;p37"/>
            <p:cNvSpPr txBox="1"/>
            <p:nvPr/>
          </p:nvSpPr>
          <p:spPr>
            <a:xfrm>
              <a:off x="851250" y="3661651"/>
              <a:ext cx="2110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1496993" y="1079325"/>
              <a:ext cx="819000" cy="338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07" name="Google Shape;1007;p37"/>
          <p:cNvGrpSpPr/>
          <p:nvPr/>
        </p:nvGrpSpPr>
        <p:grpSpPr>
          <a:xfrm>
            <a:off x="3516738" y="1079325"/>
            <a:ext cx="2110525" cy="3308626"/>
            <a:chOff x="3516738" y="1079325"/>
            <a:chExt cx="2110525" cy="3308626"/>
          </a:xfrm>
        </p:grpSpPr>
        <p:sp>
          <p:nvSpPr>
            <p:cNvPr id="1008" name="Google Shape;1008;p37"/>
            <p:cNvSpPr txBox="1"/>
            <p:nvPr/>
          </p:nvSpPr>
          <p:spPr>
            <a:xfrm>
              <a:off x="3516762" y="3382800"/>
              <a:ext cx="2110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9" name="Google Shape;1009;p37"/>
            <p:cNvSpPr txBox="1"/>
            <p:nvPr/>
          </p:nvSpPr>
          <p:spPr>
            <a:xfrm>
              <a:off x="3516738" y="3661651"/>
              <a:ext cx="2110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4162493" y="1079325"/>
              <a:ext cx="819000" cy="338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11" name="Google Shape;1011;p37"/>
          <p:cNvGrpSpPr/>
          <p:nvPr/>
        </p:nvGrpSpPr>
        <p:grpSpPr>
          <a:xfrm>
            <a:off x="6182212" y="1079325"/>
            <a:ext cx="2110500" cy="3308626"/>
            <a:chOff x="6182212" y="1079325"/>
            <a:chExt cx="2110500" cy="3308626"/>
          </a:xfrm>
        </p:grpSpPr>
        <p:sp>
          <p:nvSpPr>
            <p:cNvPr id="1012" name="Google Shape;1012;p37"/>
            <p:cNvSpPr txBox="1"/>
            <p:nvPr/>
          </p:nvSpPr>
          <p:spPr>
            <a:xfrm>
              <a:off x="6182212" y="3382800"/>
              <a:ext cx="2110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13" name="Google Shape;1013;p37"/>
            <p:cNvSpPr txBox="1"/>
            <p:nvPr/>
          </p:nvSpPr>
          <p:spPr>
            <a:xfrm>
              <a:off x="6182212" y="3661651"/>
              <a:ext cx="21105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827962" y="1079325"/>
              <a:ext cx="819000" cy="338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1020" name="Google Shape;1020;p38"/>
          <p:cNvSpPr txBox="1"/>
          <p:nvPr/>
        </p:nvSpPr>
        <p:spPr>
          <a:xfrm>
            <a:off x="457200" y="4237800"/>
            <a:ext cx="377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21" name="Google Shape;1021;p38"/>
          <p:cNvGrpSpPr/>
          <p:nvPr/>
        </p:nvGrpSpPr>
        <p:grpSpPr>
          <a:xfrm>
            <a:off x="5448625" y="1494225"/>
            <a:ext cx="2497529" cy="830250"/>
            <a:chOff x="6148525" y="1368600"/>
            <a:chExt cx="2497529" cy="830250"/>
          </a:xfrm>
        </p:grpSpPr>
        <p:sp>
          <p:nvSpPr>
            <p:cNvPr id="1022" name="Google Shape;1022;p38"/>
            <p:cNvSpPr txBox="1"/>
            <p:nvPr/>
          </p:nvSpPr>
          <p:spPr>
            <a:xfrm>
              <a:off x="6148554" y="1368600"/>
              <a:ext cx="2497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3" name="Google Shape;1023;p38"/>
            <p:cNvSpPr txBox="1"/>
            <p:nvPr/>
          </p:nvSpPr>
          <p:spPr>
            <a:xfrm>
              <a:off x="6148525" y="1647450"/>
              <a:ext cx="24975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24" name="Google Shape;1024;p38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9380" y="1154575"/>
            <a:ext cx="4369362" cy="33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38"/>
          <p:cNvSpPr/>
          <p:nvPr/>
        </p:nvSpPr>
        <p:spPr>
          <a:xfrm rot="10800000">
            <a:off x="4347000" y="1615950"/>
            <a:ext cx="984600" cy="5868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38"/>
          <p:cNvGrpSpPr/>
          <p:nvPr/>
        </p:nvGrpSpPr>
        <p:grpSpPr>
          <a:xfrm>
            <a:off x="5448625" y="2982475"/>
            <a:ext cx="2497529" cy="830250"/>
            <a:chOff x="6148525" y="1368600"/>
            <a:chExt cx="2497529" cy="830250"/>
          </a:xfrm>
        </p:grpSpPr>
        <p:sp>
          <p:nvSpPr>
            <p:cNvPr id="1027" name="Google Shape;1027;p38"/>
            <p:cNvSpPr txBox="1"/>
            <p:nvPr/>
          </p:nvSpPr>
          <p:spPr>
            <a:xfrm>
              <a:off x="6148554" y="1368600"/>
              <a:ext cx="2497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38"/>
            <p:cNvSpPr txBox="1"/>
            <p:nvPr/>
          </p:nvSpPr>
          <p:spPr>
            <a:xfrm>
              <a:off x="6148525" y="1647450"/>
              <a:ext cx="24975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29" name="Google Shape;1029;p38"/>
          <p:cNvSpPr/>
          <p:nvPr/>
        </p:nvSpPr>
        <p:spPr>
          <a:xfrm>
            <a:off x="7946150" y="1554600"/>
            <a:ext cx="709500" cy="709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/>
          </a:p>
        </p:txBody>
      </p:sp>
      <p:sp>
        <p:nvSpPr>
          <p:cNvPr id="1030" name="Google Shape;1030;p38"/>
          <p:cNvSpPr/>
          <p:nvPr/>
        </p:nvSpPr>
        <p:spPr>
          <a:xfrm>
            <a:off x="7946150" y="3042850"/>
            <a:ext cx="709500" cy="709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31" name="Google Shape;1031;p38"/>
          <p:cNvSpPr/>
          <p:nvPr/>
        </p:nvSpPr>
        <p:spPr>
          <a:xfrm rot="10800000">
            <a:off x="4347000" y="3104200"/>
            <a:ext cx="984600" cy="586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152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38"/>
          <p:cNvGrpSpPr/>
          <p:nvPr/>
        </p:nvGrpSpPr>
        <p:grpSpPr>
          <a:xfrm>
            <a:off x="4759801" y="1726110"/>
            <a:ext cx="359972" cy="366480"/>
            <a:chOff x="-62148800" y="3377700"/>
            <a:chExt cx="311125" cy="316750"/>
          </a:xfrm>
        </p:grpSpPr>
        <p:sp>
          <p:nvSpPr>
            <p:cNvPr id="1033" name="Google Shape;1033;p38"/>
            <p:cNvSpPr/>
            <p:nvPr/>
          </p:nvSpPr>
          <p:spPr>
            <a:xfrm>
              <a:off x="-62085775" y="3653375"/>
              <a:ext cx="185875" cy="41075"/>
            </a:xfrm>
            <a:custGeom>
              <a:rect b="b" l="l" r="r" t="t"/>
              <a:pathLst>
                <a:path extrusionOk="0"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-62148800" y="3377700"/>
              <a:ext cx="311125" cy="254425"/>
            </a:xfrm>
            <a:custGeom>
              <a:rect b="b" l="l" r="r" t="t"/>
              <a:pathLst>
                <a:path extrusionOk="0"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38"/>
          <p:cNvGrpSpPr/>
          <p:nvPr/>
        </p:nvGrpSpPr>
        <p:grpSpPr>
          <a:xfrm>
            <a:off x="4755694" y="3214418"/>
            <a:ext cx="368186" cy="366364"/>
            <a:chOff x="-62151950" y="4111775"/>
            <a:chExt cx="318225" cy="316650"/>
          </a:xfrm>
        </p:grpSpPr>
        <p:sp>
          <p:nvSpPr>
            <p:cNvPr id="1036" name="Google Shape;1036;p38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graphicFrame>
        <p:nvGraphicFramePr>
          <p:cNvPr id="1045" name="Google Shape;1045;p39"/>
          <p:cNvGraphicFramePr/>
          <p:nvPr/>
        </p:nvGraphicFramePr>
        <p:xfrm>
          <a:off x="5522700" y="2918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{EFFD5895-B538-4E2E-989D-9A96527162D2}</a:tableStyleId>
              </a:tblPr>
              <a:tblGrid>
                <a:gridCol w="1054700"/>
                <a:gridCol w="1054700"/>
                <a:gridCol w="1054700"/>
              </a:tblGrid>
              <a:tr h="68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30%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50%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20%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70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046" name="Google Shape;1046;p39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7" name="Google Shape;1047;p39"/>
          <p:cNvGrpSpPr/>
          <p:nvPr/>
        </p:nvGrpSpPr>
        <p:grpSpPr>
          <a:xfrm>
            <a:off x="457201" y="3558600"/>
            <a:ext cx="1608905" cy="833101"/>
            <a:chOff x="491801" y="1057750"/>
            <a:chExt cx="1608905" cy="833101"/>
          </a:xfrm>
        </p:grpSpPr>
        <p:sp>
          <p:nvSpPr>
            <p:cNvPr id="1048" name="Google Shape;1048;p39"/>
            <p:cNvSpPr/>
            <p:nvPr/>
          </p:nvSpPr>
          <p:spPr>
            <a:xfrm>
              <a:off x="491801" y="1057750"/>
              <a:ext cx="16089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/>
            </a:p>
          </p:txBody>
        </p:sp>
        <p:sp>
          <p:nvSpPr>
            <p:cNvPr id="1049" name="Google Shape;1049;p39"/>
            <p:cNvSpPr txBox="1"/>
            <p:nvPr/>
          </p:nvSpPr>
          <p:spPr>
            <a:xfrm>
              <a:off x="491806" y="1406351"/>
              <a:ext cx="16089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0" name="Google Shape;1050;p39"/>
          <p:cNvGrpSpPr/>
          <p:nvPr/>
        </p:nvGrpSpPr>
        <p:grpSpPr>
          <a:xfrm>
            <a:off x="2110476" y="3558600"/>
            <a:ext cx="1608905" cy="833101"/>
            <a:chOff x="491801" y="1057750"/>
            <a:chExt cx="1608905" cy="833101"/>
          </a:xfrm>
        </p:grpSpPr>
        <p:sp>
          <p:nvSpPr>
            <p:cNvPr id="1051" name="Google Shape;1051;p39"/>
            <p:cNvSpPr/>
            <p:nvPr/>
          </p:nvSpPr>
          <p:spPr>
            <a:xfrm>
              <a:off x="491801" y="1057750"/>
              <a:ext cx="16089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  <p:sp>
          <p:nvSpPr>
            <p:cNvPr id="1052" name="Google Shape;1052;p39"/>
            <p:cNvSpPr txBox="1"/>
            <p:nvPr/>
          </p:nvSpPr>
          <p:spPr>
            <a:xfrm>
              <a:off x="491806" y="1406351"/>
              <a:ext cx="16089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3" name="Google Shape;1053;p39"/>
          <p:cNvGrpSpPr/>
          <p:nvPr/>
        </p:nvGrpSpPr>
        <p:grpSpPr>
          <a:xfrm>
            <a:off x="3767551" y="3558600"/>
            <a:ext cx="1608905" cy="833101"/>
            <a:chOff x="491801" y="1057750"/>
            <a:chExt cx="1608905" cy="833101"/>
          </a:xfrm>
        </p:grpSpPr>
        <p:sp>
          <p:nvSpPr>
            <p:cNvPr id="1054" name="Google Shape;1054;p39"/>
            <p:cNvSpPr/>
            <p:nvPr/>
          </p:nvSpPr>
          <p:spPr>
            <a:xfrm>
              <a:off x="491801" y="1057750"/>
              <a:ext cx="16089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/>
            </a:p>
          </p:txBody>
        </p:sp>
        <p:sp>
          <p:nvSpPr>
            <p:cNvPr id="1055" name="Google Shape;1055;p39"/>
            <p:cNvSpPr txBox="1"/>
            <p:nvPr/>
          </p:nvSpPr>
          <p:spPr>
            <a:xfrm>
              <a:off x="491806" y="1406351"/>
              <a:ext cx="16089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smallest planet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56" name="Google Shape;1056;p39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0031" l="0" r="0" t="10031"/>
          <a:stretch/>
        </p:blipFill>
        <p:spPr>
          <a:xfrm>
            <a:off x="1332863" y="882199"/>
            <a:ext cx="3164125" cy="249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39"/>
          <p:cNvGrpSpPr/>
          <p:nvPr/>
        </p:nvGrpSpPr>
        <p:grpSpPr>
          <a:xfrm>
            <a:off x="5760348" y="1057712"/>
            <a:ext cx="2688797" cy="1768081"/>
            <a:chOff x="235800" y="830650"/>
            <a:chExt cx="6978450" cy="4588844"/>
          </a:xfrm>
        </p:grpSpPr>
        <p:sp>
          <p:nvSpPr>
            <p:cNvPr id="1058" name="Google Shape;1058;p3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39"/>
          <p:cNvSpPr/>
          <p:nvPr/>
        </p:nvSpPr>
        <p:spPr>
          <a:xfrm>
            <a:off x="6043600" y="1744200"/>
            <a:ext cx="177900" cy="17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9"/>
          <p:cNvSpPr/>
          <p:nvPr/>
        </p:nvSpPr>
        <p:spPr>
          <a:xfrm>
            <a:off x="7996088" y="2181400"/>
            <a:ext cx="177900" cy="177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9"/>
          <p:cNvSpPr/>
          <p:nvPr/>
        </p:nvSpPr>
        <p:spPr>
          <a:xfrm>
            <a:off x="7599675" y="1418025"/>
            <a:ext cx="177900" cy="17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7" name="Google Shape;1067;p39"/>
          <p:cNvCxnSpPr>
            <a:stCxn id="1068" idx="6"/>
            <a:endCxn id="1066" idx="2"/>
          </p:cNvCxnSpPr>
          <p:nvPr/>
        </p:nvCxnSpPr>
        <p:spPr>
          <a:xfrm flipH="1" rot="10800000">
            <a:off x="2404875" y="1506975"/>
            <a:ext cx="5194800" cy="147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69" name="Google Shape;1069;p39"/>
          <p:cNvCxnSpPr>
            <a:stCxn id="1070" idx="6"/>
            <a:endCxn id="1065" idx="2"/>
          </p:cNvCxnSpPr>
          <p:nvPr/>
        </p:nvCxnSpPr>
        <p:spPr>
          <a:xfrm flipH="1" rot="10800000">
            <a:off x="2594888" y="2270350"/>
            <a:ext cx="5401200" cy="29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71" name="Google Shape;1071;p39"/>
          <p:cNvCxnSpPr>
            <a:stCxn id="1072" idx="6"/>
            <a:endCxn id="1064" idx="2"/>
          </p:cNvCxnSpPr>
          <p:nvPr/>
        </p:nvCxnSpPr>
        <p:spPr>
          <a:xfrm flipH="1" rot="10800000">
            <a:off x="3819400" y="1833150"/>
            <a:ext cx="2224200" cy="178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73" name="Google Shape;1073;p39"/>
          <p:cNvSpPr/>
          <p:nvPr/>
        </p:nvSpPr>
        <p:spPr>
          <a:xfrm>
            <a:off x="7999560" y="3791412"/>
            <a:ext cx="319882" cy="367463"/>
          </a:xfrm>
          <a:custGeom>
            <a:rect b="b" l="l" r="r" t="t"/>
            <a:pathLst>
              <a:path extrusionOk="0"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39"/>
          <p:cNvGrpSpPr/>
          <p:nvPr/>
        </p:nvGrpSpPr>
        <p:grpSpPr>
          <a:xfrm>
            <a:off x="6922012" y="3788404"/>
            <a:ext cx="365467" cy="368389"/>
            <a:chOff x="-62516625" y="3743175"/>
            <a:chExt cx="315875" cy="318400"/>
          </a:xfrm>
        </p:grpSpPr>
        <p:sp>
          <p:nvSpPr>
            <p:cNvPr id="1075" name="Google Shape;1075;p39"/>
            <p:cNvSpPr/>
            <p:nvPr/>
          </p:nvSpPr>
          <p:spPr>
            <a:xfrm>
              <a:off x="-62334675" y="3884950"/>
              <a:ext cx="62250" cy="145725"/>
            </a:xfrm>
            <a:custGeom>
              <a:rect b="b" l="l" r="r" t="t"/>
              <a:pathLst>
                <a:path extrusionOk="0"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-62516625" y="3743175"/>
              <a:ext cx="315875" cy="318400"/>
            </a:xfrm>
            <a:custGeom>
              <a:rect b="b" l="l" r="r" t="t"/>
              <a:pathLst>
                <a:path extrusionOk="0"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39"/>
          <p:cNvGrpSpPr/>
          <p:nvPr/>
        </p:nvGrpSpPr>
        <p:grpSpPr>
          <a:xfrm>
            <a:off x="5874203" y="3809464"/>
            <a:ext cx="351786" cy="326274"/>
            <a:chOff x="-62511900" y="4129100"/>
            <a:chExt cx="304050" cy="282000"/>
          </a:xfrm>
        </p:grpSpPr>
        <p:sp>
          <p:nvSpPr>
            <p:cNvPr id="1078" name="Google Shape;1078;p39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0"/>
          <p:cNvSpPr/>
          <p:nvPr/>
        </p:nvSpPr>
        <p:spPr>
          <a:xfrm>
            <a:off x="7960500" y="1284675"/>
            <a:ext cx="726300" cy="72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1089" name="Google Shape;1089;p40"/>
          <p:cNvSpPr txBox="1"/>
          <p:nvPr/>
        </p:nvSpPr>
        <p:spPr>
          <a:xfrm>
            <a:off x="457200" y="4237800"/>
            <a:ext cx="359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0" name="Google Shape;1090;p40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7" y="979225"/>
            <a:ext cx="3593126" cy="35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40"/>
          <p:cNvSpPr/>
          <p:nvPr/>
        </p:nvSpPr>
        <p:spPr>
          <a:xfrm>
            <a:off x="7960500" y="2388750"/>
            <a:ext cx="726300" cy="726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0"/>
          <p:cNvSpPr/>
          <p:nvPr/>
        </p:nvSpPr>
        <p:spPr>
          <a:xfrm>
            <a:off x="7960500" y="3492825"/>
            <a:ext cx="726300" cy="726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40"/>
          <p:cNvGrpSpPr/>
          <p:nvPr/>
        </p:nvGrpSpPr>
        <p:grpSpPr>
          <a:xfrm>
            <a:off x="4458775" y="1249050"/>
            <a:ext cx="3378125" cy="796500"/>
            <a:chOff x="4458775" y="1249050"/>
            <a:chExt cx="3378125" cy="796500"/>
          </a:xfrm>
        </p:grpSpPr>
        <p:sp>
          <p:nvSpPr>
            <p:cNvPr id="1094" name="Google Shape;1094;p40"/>
            <p:cNvSpPr/>
            <p:nvPr/>
          </p:nvSpPr>
          <p:spPr>
            <a:xfrm>
              <a:off x="4495800" y="1284675"/>
              <a:ext cx="3341100" cy="726300"/>
            </a:xfrm>
            <a:prstGeom prst="homePlate">
              <a:avLst>
                <a:gd fmla="val 21296" name="adj"/>
              </a:avLst>
            </a:prstGeom>
            <a:solidFill>
              <a:schemeClr val="accent1"/>
            </a:solidFill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5" name="Google Shape;1095;p40"/>
            <p:cNvGrpSpPr/>
            <p:nvPr/>
          </p:nvGrpSpPr>
          <p:grpSpPr>
            <a:xfrm>
              <a:off x="5225350" y="1284675"/>
              <a:ext cx="2472929" cy="726199"/>
              <a:chOff x="5356650" y="1360875"/>
              <a:chExt cx="2472929" cy="726199"/>
            </a:xfrm>
          </p:grpSpPr>
          <p:sp>
            <p:nvSpPr>
              <p:cNvPr id="1096" name="Google Shape;1096;p40"/>
              <p:cNvSpPr txBox="1"/>
              <p:nvPr/>
            </p:nvSpPr>
            <p:spPr>
              <a:xfrm>
                <a:off x="5356679" y="1360875"/>
                <a:ext cx="24729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97" name="Google Shape;1097;p40"/>
              <p:cNvSpPr txBox="1"/>
              <p:nvPr/>
            </p:nvSpPr>
            <p:spPr>
              <a:xfrm>
                <a:off x="5356650" y="1573474"/>
                <a:ext cx="2472900" cy="5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98" name="Google Shape;1098;p40"/>
            <p:cNvSpPr/>
            <p:nvPr/>
          </p:nvSpPr>
          <p:spPr>
            <a:xfrm>
              <a:off x="4458775" y="1249050"/>
              <a:ext cx="766500" cy="796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/>
            </a:p>
          </p:txBody>
        </p:sp>
      </p:grpSp>
      <p:grpSp>
        <p:nvGrpSpPr>
          <p:cNvPr id="1099" name="Google Shape;1099;p40"/>
          <p:cNvGrpSpPr/>
          <p:nvPr/>
        </p:nvGrpSpPr>
        <p:grpSpPr>
          <a:xfrm>
            <a:off x="4458775" y="2353650"/>
            <a:ext cx="3378125" cy="796500"/>
            <a:chOff x="4458775" y="2353650"/>
            <a:chExt cx="3378125" cy="796500"/>
          </a:xfrm>
        </p:grpSpPr>
        <p:sp>
          <p:nvSpPr>
            <p:cNvPr id="1100" name="Google Shape;1100;p40"/>
            <p:cNvSpPr/>
            <p:nvPr/>
          </p:nvSpPr>
          <p:spPr>
            <a:xfrm>
              <a:off x="4495800" y="2388750"/>
              <a:ext cx="3341100" cy="726300"/>
            </a:xfrm>
            <a:prstGeom prst="homePlate">
              <a:avLst>
                <a:gd fmla="val 21296" name="adj"/>
              </a:avLst>
            </a:prstGeom>
            <a:solidFill>
              <a:schemeClr val="accent2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1" name="Google Shape;1101;p40"/>
            <p:cNvGrpSpPr/>
            <p:nvPr/>
          </p:nvGrpSpPr>
          <p:grpSpPr>
            <a:xfrm>
              <a:off x="5225350" y="2388750"/>
              <a:ext cx="2472929" cy="726199"/>
              <a:chOff x="5356650" y="1360875"/>
              <a:chExt cx="2472929" cy="726199"/>
            </a:xfrm>
          </p:grpSpPr>
          <p:sp>
            <p:nvSpPr>
              <p:cNvPr id="1102" name="Google Shape;1102;p40"/>
              <p:cNvSpPr txBox="1"/>
              <p:nvPr/>
            </p:nvSpPr>
            <p:spPr>
              <a:xfrm>
                <a:off x="5356679" y="1360875"/>
                <a:ext cx="24729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03" name="Google Shape;1103;p40"/>
              <p:cNvSpPr txBox="1"/>
              <p:nvPr/>
            </p:nvSpPr>
            <p:spPr>
              <a:xfrm>
                <a:off x="5356650" y="1573474"/>
                <a:ext cx="2472900" cy="5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it’s actually a cold place full of iron oxide dust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04" name="Google Shape;1104;p40"/>
            <p:cNvSpPr/>
            <p:nvPr/>
          </p:nvSpPr>
          <p:spPr>
            <a:xfrm>
              <a:off x="4458775" y="2353650"/>
              <a:ext cx="766500" cy="796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/>
            </a:p>
          </p:txBody>
        </p:sp>
      </p:grpSp>
      <p:grpSp>
        <p:nvGrpSpPr>
          <p:cNvPr id="1105" name="Google Shape;1105;p40"/>
          <p:cNvGrpSpPr/>
          <p:nvPr/>
        </p:nvGrpSpPr>
        <p:grpSpPr>
          <a:xfrm>
            <a:off x="4458775" y="3458250"/>
            <a:ext cx="3378125" cy="796500"/>
            <a:chOff x="4458775" y="3458250"/>
            <a:chExt cx="3378125" cy="796500"/>
          </a:xfrm>
        </p:grpSpPr>
        <p:sp>
          <p:nvSpPr>
            <p:cNvPr id="1106" name="Google Shape;1106;p40"/>
            <p:cNvSpPr/>
            <p:nvPr/>
          </p:nvSpPr>
          <p:spPr>
            <a:xfrm>
              <a:off x="4495800" y="3492825"/>
              <a:ext cx="3341100" cy="726300"/>
            </a:xfrm>
            <a:prstGeom prst="homePlate">
              <a:avLst>
                <a:gd fmla="val 21296" name="adj"/>
              </a:avLst>
            </a:prstGeom>
            <a:solidFill>
              <a:schemeClr val="accent3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7" name="Google Shape;1107;p40"/>
            <p:cNvGrpSpPr/>
            <p:nvPr/>
          </p:nvGrpSpPr>
          <p:grpSpPr>
            <a:xfrm>
              <a:off x="5225350" y="3492825"/>
              <a:ext cx="2472929" cy="726199"/>
              <a:chOff x="5356650" y="1360875"/>
              <a:chExt cx="2472929" cy="726199"/>
            </a:xfrm>
          </p:grpSpPr>
          <p:sp>
            <p:nvSpPr>
              <p:cNvPr id="1108" name="Google Shape;1108;p40"/>
              <p:cNvSpPr txBox="1"/>
              <p:nvPr/>
            </p:nvSpPr>
            <p:spPr>
              <a:xfrm>
                <a:off x="5356679" y="1360875"/>
                <a:ext cx="2472900" cy="30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09" name="Google Shape;1109;p40"/>
              <p:cNvSpPr txBox="1"/>
              <p:nvPr/>
            </p:nvSpPr>
            <p:spPr>
              <a:xfrm>
                <a:off x="5356650" y="1573474"/>
                <a:ext cx="2472900" cy="5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10" name="Google Shape;1110;p40"/>
            <p:cNvSpPr/>
            <p:nvPr/>
          </p:nvSpPr>
          <p:spPr>
            <a:xfrm>
              <a:off x="4458775" y="3458250"/>
              <a:ext cx="766500" cy="796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/>
            </a:p>
          </p:txBody>
        </p:sp>
      </p:grpSp>
      <p:grpSp>
        <p:nvGrpSpPr>
          <p:cNvPr id="1111" name="Google Shape;1111;p40"/>
          <p:cNvGrpSpPr/>
          <p:nvPr/>
        </p:nvGrpSpPr>
        <p:grpSpPr>
          <a:xfrm>
            <a:off x="8143213" y="2568270"/>
            <a:ext cx="360868" cy="367261"/>
            <a:chOff x="-65144125" y="4094450"/>
            <a:chExt cx="311900" cy="317425"/>
          </a:xfrm>
        </p:grpSpPr>
        <p:sp>
          <p:nvSpPr>
            <p:cNvPr id="1112" name="Google Shape;1112;p40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40"/>
          <p:cNvGrpSpPr/>
          <p:nvPr/>
        </p:nvGrpSpPr>
        <p:grpSpPr>
          <a:xfrm>
            <a:off x="8138320" y="1463278"/>
            <a:ext cx="370645" cy="368042"/>
            <a:chOff x="-63250675" y="3744075"/>
            <a:chExt cx="320350" cy="318100"/>
          </a:xfrm>
        </p:grpSpPr>
        <p:sp>
          <p:nvSpPr>
            <p:cNvPr id="1116" name="Google Shape;1116;p40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40"/>
          <p:cNvGrpSpPr/>
          <p:nvPr/>
        </p:nvGrpSpPr>
        <p:grpSpPr>
          <a:xfrm>
            <a:off x="8140464" y="3672464"/>
            <a:ext cx="366364" cy="359075"/>
            <a:chOff x="-60988625" y="3740800"/>
            <a:chExt cx="316650" cy="310350"/>
          </a:xfrm>
        </p:grpSpPr>
        <p:sp>
          <p:nvSpPr>
            <p:cNvPr id="1120" name="Google Shape;1120;p40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4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1128" name="Google Shape;11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650" y="1097507"/>
            <a:ext cx="3016700" cy="279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41"/>
          <p:cNvSpPr/>
          <p:nvPr/>
        </p:nvSpPr>
        <p:spPr>
          <a:xfrm>
            <a:off x="3710675" y="1747275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4794900" y="2030813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5143488" y="1544475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3738313" y="2766650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3" name="Google Shape;1133;p41"/>
          <p:cNvCxnSpPr>
            <a:stCxn id="1134" idx="0"/>
            <a:endCxn id="1129" idx="2"/>
          </p:cNvCxnSpPr>
          <p:nvPr/>
        </p:nvCxnSpPr>
        <p:spPr>
          <a:xfrm rot="-5400000">
            <a:off x="2532162" y="901828"/>
            <a:ext cx="158700" cy="2198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5" name="Google Shape;1135;p41"/>
          <p:cNvCxnSpPr>
            <a:stCxn id="1136" idx="0"/>
            <a:endCxn id="1132" idx="4"/>
          </p:cNvCxnSpPr>
          <p:nvPr/>
        </p:nvCxnSpPr>
        <p:spPr>
          <a:xfrm rot="-5400000">
            <a:off x="2839974" y="2617203"/>
            <a:ext cx="574500" cy="15708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7" name="Google Shape;1137;p41"/>
          <p:cNvCxnSpPr>
            <a:stCxn id="1138" idx="0"/>
            <a:endCxn id="1131" idx="6"/>
          </p:cNvCxnSpPr>
          <p:nvPr/>
        </p:nvCxnSpPr>
        <p:spPr>
          <a:xfrm flipH="1" rot="5400000">
            <a:off x="6381128" y="829828"/>
            <a:ext cx="361500" cy="2139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p41"/>
          <p:cNvCxnSpPr>
            <a:stCxn id="1140" idx="0"/>
            <a:endCxn id="1130" idx="4"/>
          </p:cNvCxnSpPr>
          <p:nvPr/>
        </p:nvCxnSpPr>
        <p:spPr>
          <a:xfrm flipH="1" rot="5400000">
            <a:off x="5230465" y="2118153"/>
            <a:ext cx="1310400" cy="1833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41" name="Google Shape;1141;p41"/>
          <p:cNvGrpSpPr/>
          <p:nvPr/>
        </p:nvGrpSpPr>
        <p:grpSpPr>
          <a:xfrm>
            <a:off x="1286563" y="3655100"/>
            <a:ext cx="2110500" cy="918600"/>
            <a:chOff x="1286563" y="3655100"/>
            <a:chExt cx="2110500" cy="918600"/>
          </a:xfrm>
        </p:grpSpPr>
        <p:sp>
          <p:nvSpPr>
            <p:cNvPr id="1142" name="Google Shape;1142;p41"/>
            <p:cNvSpPr/>
            <p:nvPr/>
          </p:nvSpPr>
          <p:spPr>
            <a:xfrm>
              <a:off x="1286563" y="3655100"/>
              <a:ext cx="2110500" cy="91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3" name="Google Shape;1143;p41"/>
            <p:cNvGrpSpPr/>
            <p:nvPr/>
          </p:nvGrpSpPr>
          <p:grpSpPr>
            <a:xfrm>
              <a:off x="1351651" y="3689853"/>
              <a:ext cx="1980323" cy="830243"/>
              <a:chOff x="-2082450" y="1418025"/>
              <a:chExt cx="1980323" cy="830243"/>
            </a:xfrm>
          </p:grpSpPr>
          <p:sp>
            <p:nvSpPr>
              <p:cNvPr id="1136" name="Google Shape;1136;p4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4" name="Google Shape;1144;p4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in the Solar System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45" name="Google Shape;1145;p41"/>
          <p:cNvGrpSpPr/>
          <p:nvPr/>
        </p:nvGrpSpPr>
        <p:grpSpPr>
          <a:xfrm>
            <a:off x="457200" y="2045475"/>
            <a:ext cx="2110500" cy="918600"/>
            <a:chOff x="457200" y="2045475"/>
            <a:chExt cx="2110500" cy="918600"/>
          </a:xfrm>
        </p:grpSpPr>
        <p:sp>
          <p:nvSpPr>
            <p:cNvPr id="1146" name="Google Shape;1146;p41"/>
            <p:cNvSpPr/>
            <p:nvPr/>
          </p:nvSpPr>
          <p:spPr>
            <a:xfrm>
              <a:off x="457200" y="2045475"/>
              <a:ext cx="2110500" cy="91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7" name="Google Shape;1147;p41"/>
            <p:cNvGrpSpPr/>
            <p:nvPr/>
          </p:nvGrpSpPr>
          <p:grpSpPr>
            <a:xfrm>
              <a:off x="522288" y="2080228"/>
              <a:ext cx="1980323" cy="830243"/>
              <a:chOff x="-2082450" y="1418025"/>
              <a:chExt cx="1980323" cy="830243"/>
            </a:xfrm>
          </p:grpSpPr>
          <p:sp>
            <p:nvSpPr>
              <p:cNvPr id="1134" name="Google Shape;1134;p4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8" name="Google Shape;1148;p4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and is where we all live on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49" name="Google Shape;1149;p41"/>
          <p:cNvGrpSpPr/>
          <p:nvPr/>
        </p:nvGrpSpPr>
        <p:grpSpPr>
          <a:xfrm>
            <a:off x="5746927" y="3655100"/>
            <a:ext cx="2110500" cy="918600"/>
            <a:chOff x="5746927" y="3655100"/>
            <a:chExt cx="2110500" cy="918600"/>
          </a:xfrm>
        </p:grpSpPr>
        <p:sp>
          <p:nvSpPr>
            <p:cNvPr id="1150" name="Google Shape;1150;p41"/>
            <p:cNvSpPr/>
            <p:nvPr/>
          </p:nvSpPr>
          <p:spPr>
            <a:xfrm flipH="1">
              <a:off x="5746927" y="3655100"/>
              <a:ext cx="2110500" cy="91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1" name="Google Shape;1151;p41"/>
            <p:cNvGrpSpPr/>
            <p:nvPr/>
          </p:nvGrpSpPr>
          <p:grpSpPr>
            <a:xfrm flipH="1">
              <a:off x="5812015" y="3689853"/>
              <a:ext cx="1980323" cy="830243"/>
              <a:chOff x="-2082450" y="1418025"/>
              <a:chExt cx="1980323" cy="830243"/>
            </a:xfrm>
          </p:grpSpPr>
          <p:sp>
            <p:nvSpPr>
              <p:cNvPr id="1140" name="Google Shape;1140;p4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52" name="Google Shape;1152;p4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53" name="Google Shape;1153;p41"/>
          <p:cNvGrpSpPr/>
          <p:nvPr/>
        </p:nvGrpSpPr>
        <p:grpSpPr>
          <a:xfrm>
            <a:off x="6576290" y="2045475"/>
            <a:ext cx="2110500" cy="918600"/>
            <a:chOff x="6576290" y="2045475"/>
            <a:chExt cx="2110500" cy="918600"/>
          </a:xfrm>
        </p:grpSpPr>
        <p:sp>
          <p:nvSpPr>
            <p:cNvPr id="1154" name="Google Shape;1154;p41"/>
            <p:cNvSpPr/>
            <p:nvPr/>
          </p:nvSpPr>
          <p:spPr>
            <a:xfrm flipH="1">
              <a:off x="6576290" y="2045475"/>
              <a:ext cx="2110500" cy="9186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5" name="Google Shape;1155;p41"/>
            <p:cNvGrpSpPr/>
            <p:nvPr/>
          </p:nvGrpSpPr>
          <p:grpSpPr>
            <a:xfrm flipH="1">
              <a:off x="6641378" y="2080228"/>
              <a:ext cx="1980323" cy="830243"/>
              <a:chOff x="-2082450" y="1418025"/>
              <a:chExt cx="1980323" cy="830243"/>
            </a:xfrm>
          </p:grpSpPr>
          <p:sp>
            <p:nvSpPr>
              <p:cNvPr id="1138" name="Google Shape;1138;p41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56" name="Google Shape;1156;p41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1162" name="Google Shape;1162;p42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3" name="Google Shape;1163;p42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300" y="1104979"/>
            <a:ext cx="2851400" cy="284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2"/>
          <p:cNvSpPr/>
          <p:nvPr/>
        </p:nvSpPr>
        <p:spPr>
          <a:xfrm>
            <a:off x="2936338" y="1101163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2"/>
          <p:cNvSpPr/>
          <p:nvPr/>
        </p:nvSpPr>
        <p:spPr>
          <a:xfrm>
            <a:off x="2936338" y="33798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42"/>
          <p:cNvGrpSpPr/>
          <p:nvPr/>
        </p:nvGrpSpPr>
        <p:grpSpPr>
          <a:xfrm>
            <a:off x="457206" y="1213225"/>
            <a:ext cx="2479194" cy="1128350"/>
            <a:chOff x="457206" y="1239050"/>
            <a:chExt cx="2479194" cy="1128350"/>
          </a:xfrm>
        </p:grpSpPr>
        <p:sp>
          <p:nvSpPr>
            <p:cNvPr id="1167" name="Google Shape;1167;p42"/>
            <p:cNvSpPr/>
            <p:nvPr/>
          </p:nvSpPr>
          <p:spPr>
            <a:xfrm>
              <a:off x="457206" y="1670200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  <p:sp>
          <p:nvSpPr>
            <p:cNvPr id="1168" name="Google Shape;1168;p42"/>
            <p:cNvSpPr txBox="1"/>
            <p:nvPr/>
          </p:nvSpPr>
          <p:spPr>
            <a:xfrm>
              <a:off x="457225" y="2018800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actually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972900" y="1239050"/>
              <a:ext cx="9489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/>
            </a:p>
          </p:txBody>
        </p:sp>
        <p:cxnSp>
          <p:nvCxnSpPr>
            <p:cNvPr id="1170" name="Google Shape;1170;p42"/>
            <p:cNvCxnSpPr>
              <a:stCxn id="1169" idx="3"/>
              <a:endCxn id="1164" idx="2"/>
            </p:cNvCxnSpPr>
            <p:nvPr/>
          </p:nvCxnSpPr>
          <p:spPr>
            <a:xfrm>
              <a:off x="1921800" y="1413350"/>
              <a:ext cx="101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71" name="Google Shape;1171;p42"/>
          <p:cNvGrpSpPr/>
          <p:nvPr/>
        </p:nvGrpSpPr>
        <p:grpSpPr>
          <a:xfrm>
            <a:off x="465219" y="2712097"/>
            <a:ext cx="2471106" cy="1128353"/>
            <a:chOff x="465219" y="2737922"/>
            <a:chExt cx="2471106" cy="1128353"/>
          </a:xfrm>
        </p:grpSpPr>
        <p:sp>
          <p:nvSpPr>
            <p:cNvPr id="1172" name="Google Shape;1172;p42"/>
            <p:cNvSpPr/>
            <p:nvPr/>
          </p:nvSpPr>
          <p:spPr>
            <a:xfrm>
              <a:off x="465219" y="3086525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  <p:sp>
          <p:nvSpPr>
            <p:cNvPr id="1173" name="Google Shape;1173;p42"/>
            <p:cNvSpPr txBox="1"/>
            <p:nvPr/>
          </p:nvSpPr>
          <p:spPr>
            <a:xfrm>
              <a:off x="465225" y="2737922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 has high temperatures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980925" y="3517675"/>
              <a:ext cx="9489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/>
            </a:p>
          </p:txBody>
        </p:sp>
        <p:cxnSp>
          <p:nvCxnSpPr>
            <p:cNvPr id="1175" name="Google Shape;1175;p42"/>
            <p:cNvCxnSpPr>
              <a:stCxn id="1174" idx="3"/>
              <a:endCxn id="1165" idx="2"/>
            </p:cNvCxnSpPr>
            <p:nvPr/>
          </p:nvCxnSpPr>
          <p:spPr>
            <a:xfrm>
              <a:off x="1929825" y="3691975"/>
              <a:ext cx="100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6" name="Google Shape;1176;p42"/>
          <p:cNvSpPr/>
          <p:nvPr/>
        </p:nvSpPr>
        <p:spPr>
          <a:xfrm flipH="1">
            <a:off x="5634965" y="1101180"/>
            <a:ext cx="572700" cy="57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2"/>
          <p:cNvSpPr/>
          <p:nvPr/>
        </p:nvSpPr>
        <p:spPr>
          <a:xfrm flipH="1">
            <a:off x="5634965" y="3379817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8" name="Google Shape;1178;p42"/>
          <p:cNvGrpSpPr/>
          <p:nvPr/>
        </p:nvGrpSpPr>
        <p:grpSpPr>
          <a:xfrm>
            <a:off x="6207603" y="1213242"/>
            <a:ext cx="2479194" cy="1128350"/>
            <a:chOff x="6207603" y="1239067"/>
            <a:chExt cx="2479194" cy="1128350"/>
          </a:xfrm>
        </p:grpSpPr>
        <p:sp>
          <p:nvSpPr>
            <p:cNvPr id="1179" name="Google Shape;1179;p42"/>
            <p:cNvSpPr/>
            <p:nvPr/>
          </p:nvSpPr>
          <p:spPr>
            <a:xfrm flipH="1">
              <a:off x="6706497" y="1670217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/>
            </a:p>
          </p:txBody>
        </p:sp>
        <p:sp>
          <p:nvSpPr>
            <p:cNvPr id="1180" name="Google Shape;1180;p42"/>
            <p:cNvSpPr txBox="1"/>
            <p:nvPr/>
          </p:nvSpPr>
          <p:spPr>
            <a:xfrm flipH="1">
              <a:off x="6706478" y="2018818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the smallest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1" name="Google Shape;1181;p42"/>
            <p:cNvSpPr/>
            <p:nvPr/>
          </p:nvSpPr>
          <p:spPr>
            <a:xfrm flipH="1">
              <a:off x="7222203" y="1239067"/>
              <a:ext cx="9489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/>
            </a:p>
          </p:txBody>
        </p:sp>
        <p:cxnSp>
          <p:nvCxnSpPr>
            <p:cNvPr id="1182" name="Google Shape;1182;p42"/>
            <p:cNvCxnSpPr>
              <a:stCxn id="1181" idx="3"/>
              <a:endCxn id="1176" idx="2"/>
            </p:cNvCxnSpPr>
            <p:nvPr/>
          </p:nvCxnSpPr>
          <p:spPr>
            <a:xfrm rot="10800000">
              <a:off x="6207603" y="1413367"/>
              <a:ext cx="1014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3" name="Google Shape;1183;p42"/>
          <p:cNvGrpSpPr/>
          <p:nvPr/>
        </p:nvGrpSpPr>
        <p:grpSpPr>
          <a:xfrm>
            <a:off x="6207678" y="2712115"/>
            <a:ext cx="2471106" cy="1128353"/>
            <a:chOff x="6207678" y="2737940"/>
            <a:chExt cx="2471106" cy="1128353"/>
          </a:xfrm>
        </p:grpSpPr>
        <p:sp>
          <p:nvSpPr>
            <p:cNvPr id="1184" name="Google Shape;1184;p42"/>
            <p:cNvSpPr/>
            <p:nvPr/>
          </p:nvSpPr>
          <p:spPr>
            <a:xfrm flipH="1">
              <a:off x="6698484" y="3086542"/>
              <a:ext cx="19803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/>
            </a:p>
          </p:txBody>
        </p:sp>
        <p:sp>
          <p:nvSpPr>
            <p:cNvPr id="1185" name="Google Shape;1185;p42"/>
            <p:cNvSpPr txBox="1"/>
            <p:nvPr/>
          </p:nvSpPr>
          <p:spPr>
            <a:xfrm flipH="1">
              <a:off x="6698478" y="2737940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Earth is the third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6" name="Google Shape;1186;p42"/>
            <p:cNvSpPr/>
            <p:nvPr/>
          </p:nvSpPr>
          <p:spPr>
            <a:xfrm flipH="1">
              <a:off x="7214178" y="3517692"/>
              <a:ext cx="9489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/>
            </a:p>
          </p:txBody>
        </p:sp>
        <p:cxnSp>
          <p:nvCxnSpPr>
            <p:cNvPr id="1187" name="Google Shape;1187;p42"/>
            <p:cNvCxnSpPr>
              <a:stCxn id="1186" idx="3"/>
              <a:endCxn id="1177" idx="2"/>
            </p:cNvCxnSpPr>
            <p:nvPr/>
          </p:nvCxnSpPr>
          <p:spPr>
            <a:xfrm rot="10800000">
              <a:off x="6207678" y="3691992"/>
              <a:ext cx="100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8" name="Google Shape;1188;p42"/>
          <p:cNvGrpSpPr/>
          <p:nvPr/>
        </p:nvGrpSpPr>
        <p:grpSpPr>
          <a:xfrm>
            <a:off x="3047654" y="1212481"/>
            <a:ext cx="350079" cy="350079"/>
            <a:chOff x="583100" y="3982600"/>
            <a:chExt cx="296175" cy="296175"/>
          </a:xfrm>
        </p:grpSpPr>
        <p:sp>
          <p:nvSpPr>
            <p:cNvPr id="1189" name="Google Shape;1189;p42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42"/>
          <p:cNvGrpSpPr/>
          <p:nvPr/>
        </p:nvGrpSpPr>
        <p:grpSpPr>
          <a:xfrm>
            <a:off x="5745347" y="1211683"/>
            <a:ext cx="351941" cy="351675"/>
            <a:chOff x="1310075" y="3980250"/>
            <a:chExt cx="297750" cy="297525"/>
          </a:xfrm>
        </p:grpSpPr>
        <p:sp>
          <p:nvSpPr>
            <p:cNvPr id="1197" name="Google Shape;1197;p42"/>
            <p:cNvSpPr/>
            <p:nvPr/>
          </p:nvSpPr>
          <p:spPr>
            <a:xfrm>
              <a:off x="1310075" y="3980250"/>
              <a:ext cx="297750" cy="297525"/>
            </a:xfrm>
            <a:custGeom>
              <a:rect b="b" l="l" r="r" t="t"/>
              <a:pathLst>
                <a:path extrusionOk="0"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1449475" y="408657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1380175" y="41212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1518800" y="4051925"/>
              <a:ext cx="18125" cy="86650"/>
            </a:xfrm>
            <a:custGeom>
              <a:rect b="b" l="l" r="r" t="t"/>
              <a:pathLst>
                <a:path extrusionOk="0"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42"/>
          <p:cNvGrpSpPr/>
          <p:nvPr/>
        </p:nvGrpSpPr>
        <p:grpSpPr>
          <a:xfrm>
            <a:off x="5746279" y="3490490"/>
            <a:ext cx="350079" cy="351320"/>
            <a:chOff x="4991425" y="3234750"/>
            <a:chExt cx="296175" cy="297225"/>
          </a:xfrm>
        </p:grpSpPr>
        <p:sp>
          <p:nvSpPr>
            <p:cNvPr id="1202" name="Google Shape;1202;p42"/>
            <p:cNvSpPr/>
            <p:nvPr/>
          </p:nvSpPr>
          <p:spPr>
            <a:xfrm>
              <a:off x="5077275" y="3304450"/>
              <a:ext cx="122100" cy="99275"/>
            </a:xfrm>
            <a:custGeom>
              <a:rect b="b" l="l" r="r" t="t"/>
              <a:pathLst>
                <a:path extrusionOk="0"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121375" y="33399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009550" y="3234750"/>
              <a:ext cx="259150" cy="261125"/>
            </a:xfrm>
            <a:custGeom>
              <a:rect b="b" l="l" r="r" t="t"/>
              <a:pathLst>
                <a:path extrusionOk="0"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105625" y="3391900"/>
              <a:ext cx="66975" cy="34675"/>
            </a:xfrm>
            <a:custGeom>
              <a:rect b="b" l="l" r="r" t="t"/>
              <a:pathLst>
                <a:path extrusionOk="0"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5192275" y="3443075"/>
              <a:ext cx="95325" cy="86975"/>
            </a:xfrm>
            <a:custGeom>
              <a:rect b="b" l="l" r="r" t="t"/>
              <a:pathLst>
                <a:path extrusionOk="0"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991425" y="3444650"/>
              <a:ext cx="95325" cy="87325"/>
            </a:xfrm>
            <a:custGeom>
              <a:rect b="b" l="l" r="r" t="t"/>
              <a:pathLst>
                <a:path extrusionOk="0"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42"/>
          <p:cNvGrpSpPr/>
          <p:nvPr/>
        </p:nvGrpSpPr>
        <p:grpSpPr>
          <a:xfrm>
            <a:off x="3047664" y="3523232"/>
            <a:ext cx="350079" cy="285837"/>
            <a:chOff x="3860400" y="3254050"/>
            <a:chExt cx="296175" cy="241825"/>
          </a:xfrm>
        </p:grpSpPr>
        <p:sp>
          <p:nvSpPr>
            <p:cNvPr id="1209" name="Google Shape;1209;p42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43"/>
          <p:cNvGrpSpPr/>
          <p:nvPr/>
        </p:nvGrpSpPr>
        <p:grpSpPr>
          <a:xfrm>
            <a:off x="462338" y="1490344"/>
            <a:ext cx="3830038" cy="830406"/>
            <a:chOff x="462338" y="1490344"/>
            <a:chExt cx="3830038" cy="830406"/>
          </a:xfrm>
        </p:grpSpPr>
        <p:sp>
          <p:nvSpPr>
            <p:cNvPr id="1221" name="Google Shape;1221;p43"/>
            <p:cNvSpPr/>
            <p:nvPr/>
          </p:nvSpPr>
          <p:spPr>
            <a:xfrm>
              <a:off x="774575" y="1490344"/>
              <a:ext cx="3517800" cy="83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462338" y="1490350"/>
              <a:ext cx="830400" cy="830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400"/>
            </a:p>
          </p:txBody>
        </p:sp>
        <p:grpSp>
          <p:nvGrpSpPr>
            <p:cNvPr id="1223" name="Google Shape;1223;p43"/>
            <p:cNvGrpSpPr/>
            <p:nvPr/>
          </p:nvGrpSpPr>
          <p:grpSpPr>
            <a:xfrm>
              <a:off x="1292805" y="1490423"/>
              <a:ext cx="1498511" cy="830243"/>
              <a:chOff x="-2082450" y="1418025"/>
              <a:chExt cx="1980323" cy="830243"/>
            </a:xfrm>
          </p:grpSpPr>
          <p:sp>
            <p:nvSpPr>
              <p:cNvPr id="1224" name="Google Shape;1224;p4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25" name="Google Shape;1225;p43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planet where we all live on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26" name="Google Shape;1226;p43"/>
          <p:cNvGrpSpPr/>
          <p:nvPr/>
        </p:nvGrpSpPr>
        <p:grpSpPr>
          <a:xfrm>
            <a:off x="4854236" y="1949605"/>
            <a:ext cx="3830038" cy="830406"/>
            <a:chOff x="4854236" y="1949605"/>
            <a:chExt cx="3830038" cy="830406"/>
          </a:xfrm>
        </p:grpSpPr>
        <p:sp>
          <p:nvSpPr>
            <p:cNvPr id="1227" name="Google Shape;1227;p43"/>
            <p:cNvSpPr/>
            <p:nvPr/>
          </p:nvSpPr>
          <p:spPr>
            <a:xfrm flipH="1">
              <a:off x="4854236" y="1949605"/>
              <a:ext cx="3517800" cy="83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 flipH="1">
              <a:off x="7853874" y="1949611"/>
              <a:ext cx="830400" cy="830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/>
            </a:p>
          </p:txBody>
        </p:sp>
        <p:grpSp>
          <p:nvGrpSpPr>
            <p:cNvPr id="1229" name="Google Shape;1229;p43"/>
            <p:cNvGrpSpPr/>
            <p:nvPr/>
          </p:nvGrpSpPr>
          <p:grpSpPr>
            <a:xfrm>
              <a:off x="6355288" y="1949684"/>
              <a:ext cx="1498518" cy="830243"/>
              <a:chOff x="6355288" y="1797284"/>
              <a:chExt cx="1498518" cy="830243"/>
            </a:xfrm>
          </p:grpSpPr>
          <p:sp>
            <p:nvSpPr>
              <p:cNvPr id="1230" name="Google Shape;1230;p43"/>
              <p:cNvSpPr txBox="1"/>
              <p:nvPr/>
            </p:nvSpPr>
            <p:spPr>
              <a:xfrm flipH="1">
                <a:off x="6355288" y="1797284"/>
                <a:ext cx="1498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31" name="Google Shape;1231;p43"/>
              <p:cNvSpPr txBox="1"/>
              <p:nvPr/>
            </p:nvSpPr>
            <p:spPr>
              <a:xfrm flipH="1">
                <a:off x="6355306" y="2076127"/>
                <a:ext cx="14985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is the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smallest 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32" name="Google Shape;1232;p43"/>
          <p:cNvGrpSpPr/>
          <p:nvPr/>
        </p:nvGrpSpPr>
        <p:grpSpPr>
          <a:xfrm>
            <a:off x="4854236" y="3246852"/>
            <a:ext cx="3830038" cy="830406"/>
            <a:chOff x="4854236" y="3246852"/>
            <a:chExt cx="3830038" cy="830406"/>
          </a:xfrm>
        </p:grpSpPr>
        <p:sp>
          <p:nvSpPr>
            <p:cNvPr id="1233" name="Google Shape;1233;p43"/>
            <p:cNvSpPr/>
            <p:nvPr/>
          </p:nvSpPr>
          <p:spPr>
            <a:xfrm flipH="1">
              <a:off x="4854236" y="3246852"/>
              <a:ext cx="3517800" cy="83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 flipH="1">
              <a:off x="7853874" y="3246858"/>
              <a:ext cx="830400" cy="830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/>
            </a:p>
          </p:txBody>
        </p:sp>
        <p:grpSp>
          <p:nvGrpSpPr>
            <p:cNvPr id="1235" name="Google Shape;1235;p43"/>
            <p:cNvGrpSpPr/>
            <p:nvPr/>
          </p:nvGrpSpPr>
          <p:grpSpPr>
            <a:xfrm flipH="1">
              <a:off x="6355295" y="3246930"/>
              <a:ext cx="1498511" cy="830243"/>
              <a:chOff x="-2082450" y="1418025"/>
              <a:chExt cx="1980323" cy="830243"/>
            </a:xfrm>
          </p:grpSpPr>
          <p:sp>
            <p:nvSpPr>
              <p:cNvPr id="1236" name="Google Shape;1236;p4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37" name="Google Shape;1237;p43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38" name="Google Shape;1238;p43"/>
          <p:cNvGrpSpPr/>
          <p:nvPr/>
        </p:nvGrpSpPr>
        <p:grpSpPr>
          <a:xfrm>
            <a:off x="462338" y="2838594"/>
            <a:ext cx="3830038" cy="830406"/>
            <a:chOff x="462338" y="2838594"/>
            <a:chExt cx="3830038" cy="830406"/>
          </a:xfrm>
        </p:grpSpPr>
        <p:sp>
          <p:nvSpPr>
            <p:cNvPr id="1239" name="Google Shape;1239;p43"/>
            <p:cNvSpPr/>
            <p:nvPr/>
          </p:nvSpPr>
          <p:spPr>
            <a:xfrm>
              <a:off x="774575" y="2838594"/>
              <a:ext cx="3517800" cy="830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462338" y="2838600"/>
              <a:ext cx="830400" cy="830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/>
            </a:p>
          </p:txBody>
        </p:sp>
        <p:grpSp>
          <p:nvGrpSpPr>
            <p:cNvPr id="1241" name="Google Shape;1241;p43"/>
            <p:cNvGrpSpPr/>
            <p:nvPr/>
          </p:nvGrpSpPr>
          <p:grpSpPr>
            <a:xfrm>
              <a:off x="1292789" y="2838663"/>
              <a:ext cx="1498511" cy="830243"/>
              <a:chOff x="-2082450" y="1418025"/>
              <a:chExt cx="1980323" cy="830243"/>
            </a:xfrm>
          </p:grpSpPr>
          <p:sp>
            <p:nvSpPr>
              <p:cNvPr id="1242" name="Google Shape;1242;p43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243" name="Google Shape;1243;p43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the farthest planet to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44" name="Google Shape;1244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1245" name="Google Shape;1245;p4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975" y="859609"/>
            <a:ext cx="3868050" cy="38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43"/>
          <p:cNvSpPr txBox="1"/>
          <p:nvPr/>
        </p:nvSpPr>
        <p:spPr>
          <a:xfrm>
            <a:off x="774575" y="4391700"/>
            <a:ext cx="75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457200" y="1881875"/>
            <a:ext cx="8229600" cy="8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6576288" y="1767575"/>
            <a:ext cx="2110525" cy="2547914"/>
            <a:chOff x="6576288" y="1767575"/>
            <a:chExt cx="2110525" cy="2547914"/>
          </a:xfrm>
        </p:grpSpPr>
        <p:sp>
          <p:nvSpPr>
            <p:cNvPr id="111" name="Google Shape;111;p17"/>
            <p:cNvSpPr/>
            <p:nvPr/>
          </p:nvSpPr>
          <p:spPr>
            <a:xfrm>
              <a:off x="7253700" y="297557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65%</a:t>
              </a:r>
              <a:endParaRPr/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6576288" y="3310338"/>
              <a:ext cx="2110525" cy="1005151"/>
              <a:chOff x="457188" y="3006825"/>
              <a:chExt cx="2110525" cy="1005151"/>
            </a:xfrm>
          </p:grpSpPr>
          <p:sp>
            <p:nvSpPr>
              <p:cNvPr id="113" name="Google Shape;113;p17"/>
              <p:cNvSpPr txBox="1"/>
              <p:nvPr/>
            </p:nvSpPr>
            <p:spPr>
              <a:xfrm>
                <a:off x="457212" y="3006825"/>
                <a:ext cx="2110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4" name="Google Shape;114;p17"/>
              <p:cNvSpPr txBox="1"/>
              <p:nvPr/>
            </p:nvSpPr>
            <p:spPr>
              <a:xfrm>
                <a:off x="457188" y="3285676"/>
                <a:ext cx="211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 full of iron oxide dust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5" name="Google Shape;115;p17"/>
            <p:cNvSpPr/>
            <p:nvPr/>
          </p:nvSpPr>
          <p:spPr>
            <a:xfrm>
              <a:off x="7102800" y="1767575"/>
              <a:ext cx="1057500" cy="1057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457188" y="1767575"/>
            <a:ext cx="2110525" cy="2547914"/>
            <a:chOff x="457188" y="1767575"/>
            <a:chExt cx="2110525" cy="2547914"/>
          </a:xfrm>
        </p:grpSpPr>
        <p:grpSp>
          <p:nvGrpSpPr>
            <p:cNvPr id="117" name="Google Shape;117;p17"/>
            <p:cNvGrpSpPr/>
            <p:nvPr/>
          </p:nvGrpSpPr>
          <p:grpSpPr>
            <a:xfrm>
              <a:off x="457188" y="3310338"/>
              <a:ext cx="2110525" cy="1005151"/>
              <a:chOff x="457188" y="3006825"/>
              <a:chExt cx="2110525" cy="1005151"/>
            </a:xfrm>
          </p:grpSpPr>
          <p:sp>
            <p:nvSpPr>
              <p:cNvPr id="118" name="Google Shape;118;p17"/>
              <p:cNvSpPr txBox="1"/>
              <p:nvPr/>
            </p:nvSpPr>
            <p:spPr>
              <a:xfrm>
                <a:off x="457212" y="3006825"/>
                <a:ext cx="2110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9" name="Google Shape;119;p17"/>
              <p:cNvSpPr txBox="1"/>
              <p:nvPr/>
            </p:nvSpPr>
            <p:spPr>
              <a:xfrm>
                <a:off x="457188" y="3285676"/>
                <a:ext cx="211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0" name="Google Shape;120;p17"/>
            <p:cNvSpPr/>
            <p:nvPr/>
          </p:nvSpPr>
          <p:spPr>
            <a:xfrm>
              <a:off x="983700" y="1767575"/>
              <a:ext cx="1057500" cy="1057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1134600" y="297557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/>
            </a:p>
          </p:txBody>
        </p:sp>
      </p:grpSp>
      <p:sp>
        <p:nvSpPr>
          <p:cNvPr id="122" name="Google Shape;122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123" name="Google Shape;123;p17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329" l="0" r="0" t="12532"/>
          <a:stretch/>
        </p:blipFill>
        <p:spPr>
          <a:xfrm>
            <a:off x="2568800" y="1172919"/>
            <a:ext cx="4006401" cy="300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" name="Google Shape;125;p17"/>
          <p:cNvGrpSpPr/>
          <p:nvPr/>
        </p:nvGrpSpPr>
        <p:grpSpPr>
          <a:xfrm>
            <a:off x="7345226" y="2009966"/>
            <a:ext cx="572648" cy="572718"/>
            <a:chOff x="864491" y="1723250"/>
            <a:chExt cx="397866" cy="397887"/>
          </a:xfrm>
        </p:grpSpPr>
        <p:sp>
          <p:nvSpPr>
            <p:cNvPr id="126" name="Google Shape;126;p17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7"/>
          <p:cNvGrpSpPr/>
          <p:nvPr/>
        </p:nvGrpSpPr>
        <p:grpSpPr>
          <a:xfrm>
            <a:off x="1226096" y="2009966"/>
            <a:ext cx="572708" cy="572718"/>
            <a:chOff x="266768" y="1721375"/>
            <a:chExt cx="397907" cy="397887"/>
          </a:xfrm>
        </p:grpSpPr>
        <p:sp>
          <p:nvSpPr>
            <p:cNvPr id="130" name="Google Shape;130;p17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1252" name="Google Shape;1252;p44"/>
          <p:cNvSpPr txBox="1"/>
          <p:nvPr/>
        </p:nvSpPr>
        <p:spPr>
          <a:xfrm>
            <a:off x="4572000" y="4237800"/>
            <a:ext cx="41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3" name="Google Shape;1253;p44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185" y="1103025"/>
            <a:ext cx="3106367" cy="3098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4" name="Google Shape;1254;p44"/>
          <p:cNvGrpSpPr/>
          <p:nvPr/>
        </p:nvGrpSpPr>
        <p:grpSpPr>
          <a:xfrm>
            <a:off x="4572000" y="3409538"/>
            <a:ext cx="1131900" cy="729050"/>
            <a:chOff x="4572000" y="3409538"/>
            <a:chExt cx="1131900" cy="729050"/>
          </a:xfrm>
        </p:grpSpPr>
        <p:sp>
          <p:nvSpPr>
            <p:cNvPr id="1255" name="Google Shape;1255;p44"/>
            <p:cNvSpPr/>
            <p:nvPr/>
          </p:nvSpPr>
          <p:spPr>
            <a:xfrm>
              <a:off x="4572000" y="3789988"/>
              <a:ext cx="11319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4572000" y="3409538"/>
              <a:ext cx="7461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/>
            </a:p>
          </p:txBody>
        </p:sp>
      </p:grpSp>
      <p:grpSp>
        <p:nvGrpSpPr>
          <p:cNvPr id="1257" name="Google Shape;1257;p44"/>
          <p:cNvGrpSpPr/>
          <p:nvPr/>
        </p:nvGrpSpPr>
        <p:grpSpPr>
          <a:xfrm>
            <a:off x="7554900" y="3409538"/>
            <a:ext cx="1131900" cy="729050"/>
            <a:chOff x="7554900" y="3409538"/>
            <a:chExt cx="1131900" cy="729050"/>
          </a:xfrm>
        </p:grpSpPr>
        <p:sp>
          <p:nvSpPr>
            <p:cNvPr id="1258" name="Google Shape;1258;p44"/>
            <p:cNvSpPr/>
            <p:nvPr/>
          </p:nvSpPr>
          <p:spPr>
            <a:xfrm>
              <a:off x="7554900" y="3789988"/>
              <a:ext cx="11319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7940700" y="3409538"/>
              <a:ext cx="7461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/>
            </a:p>
          </p:txBody>
        </p:sp>
      </p:grpSp>
      <p:grpSp>
        <p:nvGrpSpPr>
          <p:cNvPr id="1260" name="Google Shape;1260;p44"/>
          <p:cNvGrpSpPr/>
          <p:nvPr/>
        </p:nvGrpSpPr>
        <p:grpSpPr>
          <a:xfrm>
            <a:off x="7554900" y="1165463"/>
            <a:ext cx="1131900" cy="729050"/>
            <a:chOff x="7554900" y="1165463"/>
            <a:chExt cx="1131900" cy="729050"/>
          </a:xfrm>
        </p:grpSpPr>
        <p:sp>
          <p:nvSpPr>
            <p:cNvPr id="1261" name="Google Shape;1261;p44"/>
            <p:cNvSpPr/>
            <p:nvPr/>
          </p:nvSpPr>
          <p:spPr>
            <a:xfrm>
              <a:off x="7554900" y="1165463"/>
              <a:ext cx="11319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7940700" y="1545913"/>
              <a:ext cx="7461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/>
            </a:p>
          </p:txBody>
        </p:sp>
      </p:grpSp>
      <p:grpSp>
        <p:nvGrpSpPr>
          <p:cNvPr id="1263" name="Google Shape;1263;p44"/>
          <p:cNvGrpSpPr/>
          <p:nvPr/>
        </p:nvGrpSpPr>
        <p:grpSpPr>
          <a:xfrm>
            <a:off x="4572000" y="1165463"/>
            <a:ext cx="1131900" cy="729050"/>
            <a:chOff x="4572000" y="1165463"/>
            <a:chExt cx="1131900" cy="729050"/>
          </a:xfrm>
        </p:grpSpPr>
        <p:sp>
          <p:nvSpPr>
            <p:cNvPr id="1264" name="Google Shape;1264;p44"/>
            <p:cNvSpPr/>
            <p:nvPr/>
          </p:nvSpPr>
          <p:spPr>
            <a:xfrm>
              <a:off x="4572000" y="1165463"/>
              <a:ext cx="11319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4572000" y="1545913"/>
              <a:ext cx="7461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/>
            </a:p>
          </p:txBody>
        </p:sp>
      </p:grpSp>
      <p:grpSp>
        <p:nvGrpSpPr>
          <p:cNvPr id="1266" name="Google Shape;1266;p44"/>
          <p:cNvGrpSpPr/>
          <p:nvPr/>
        </p:nvGrpSpPr>
        <p:grpSpPr>
          <a:xfrm>
            <a:off x="457200" y="1056250"/>
            <a:ext cx="3267950" cy="791100"/>
            <a:chOff x="457200" y="1056250"/>
            <a:chExt cx="3267950" cy="791100"/>
          </a:xfrm>
        </p:grpSpPr>
        <p:sp>
          <p:nvSpPr>
            <p:cNvPr id="1267" name="Google Shape;1267;p44"/>
            <p:cNvSpPr/>
            <p:nvPr/>
          </p:nvSpPr>
          <p:spPr>
            <a:xfrm>
              <a:off x="457200" y="1129900"/>
              <a:ext cx="3058800" cy="6438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2934050" y="1056250"/>
              <a:ext cx="791100" cy="791100"/>
            </a:xfrm>
            <a:prstGeom prst="ellipse">
              <a:avLst/>
            </a:prstGeom>
            <a:solidFill>
              <a:schemeClr val="accent1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 txBox="1"/>
            <p:nvPr/>
          </p:nvSpPr>
          <p:spPr>
            <a:xfrm>
              <a:off x="457200" y="1129900"/>
              <a:ext cx="24279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 was named after the Roman god of wealth and agriculture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0" name="Google Shape;1270;p44"/>
          <p:cNvGrpSpPr/>
          <p:nvPr/>
        </p:nvGrpSpPr>
        <p:grpSpPr>
          <a:xfrm>
            <a:off x="457200" y="1920500"/>
            <a:ext cx="3267950" cy="791100"/>
            <a:chOff x="457200" y="1920500"/>
            <a:chExt cx="3267950" cy="791100"/>
          </a:xfrm>
        </p:grpSpPr>
        <p:sp>
          <p:nvSpPr>
            <p:cNvPr id="1271" name="Google Shape;1271;p44"/>
            <p:cNvSpPr/>
            <p:nvPr/>
          </p:nvSpPr>
          <p:spPr>
            <a:xfrm>
              <a:off x="457200" y="1994150"/>
              <a:ext cx="3058800" cy="6438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2934050" y="1920500"/>
              <a:ext cx="791100" cy="791100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 txBox="1"/>
            <p:nvPr/>
          </p:nvSpPr>
          <p:spPr>
            <a:xfrm>
              <a:off x="457200" y="1994150"/>
              <a:ext cx="24279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4" name="Google Shape;1274;p44"/>
          <p:cNvGrpSpPr/>
          <p:nvPr/>
        </p:nvGrpSpPr>
        <p:grpSpPr>
          <a:xfrm>
            <a:off x="457200" y="2784750"/>
            <a:ext cx="3267950" cy="791100"/>
            <a:chOff x="457200" y="2784750"/>
            <a:chExt cx="3267950" cy="791100"/>
          </a:xfrm>
        </p:grpSpPr>
        <p:sp>
          <p:nvSpPr>
            <p:cNvPr id="1275" name="Google Shape;1275;p44"/>
            <p:cNvSpPr/>
            <p:nvPr/>
          </p:nvSpPr>
          <p:spPr>
            <a:xfrm>
              <a:off x="457200" y="2858400"/>
              <a:ext cx="3058800" cy="6438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2934050" y="2784750"/>
              <a:ext cx="791100" cy="791100"/>
            </a:xfrm>
            <a:prstGeom prst="ellipse">
              <a:avLst/>
            </a:prstGeom>
            <a:solidFill>
              <a:schemeClr val="accent3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 txBox="1"/>
            <p:nvPr/>
          </p:nvSpPr>
          <p:spPr>
            <a:xfrm>
              <a:off x="457200" y="2858400"/>
              <a:ext cx="24279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it’s actually a cold place full of iron oxide dust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8" name="Google Shape;1278;p44"/>
          <p:cNvGrpSpPr/>
          <p:nvPr/>
        </p:nvGrpSpPr>
        <p:grpSpPr>
          <a:xfrm>
            <a:off x="457200" y="3649000"/>
            <a:ext cx="3267950" cy="791100"/>
            <a:chOff x="457200" y="3649000"/>
            <a:chExt cx="3267950" cy="791100"/>
          </a:xfrm>
        </p:grpSpPr>
        <p:sp>
          <p:nvSpPr>
            <p:cNvPr id="1279" name="Google Shape;1279;p44"/>
            <p:cNvSpPr/>
            <p:nvPr/>
          </p:nvSpPr>
          <p:spPr>
            <a:xfrm>
              <a:off x="457200" y="3722650"/>
              <a:ext cx="3058800" cy="6438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2934050" y="3649000"/>
              <a:ext cx="791100" cy="791100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 txBox="1"/>
            <p:nvPr/>
          </p:nvSpPr>
          <p:spPr>
            <a:xfrm>
              <a:off x="457200" y="3722650"/>
              <a:ext cx="2427900" cy="6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It’s a gas giant and the biggest planet in the Solar System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2" name="Google Shape;1282;p44"/>
          <p:cNvGrpSpPr/>
          <p:nvPr/>
        </p:nvGrpSpPr>
        <p:grpSpPr>
          <a:xfrm>
            <a:off x="3149100" y="3843887"/>
            <a:ext cx="360976" cy="408505"/>
            <a:chOff x="-54007925" y="3584850"/>
            <a:chExt cx="281200" cy="318225"/>
          </a:xfrm>
        </p:grpSpPr>
        <p:sp>
          <p:nvSpPr>
            <p:cNvPr id="1283" name="Google Shape;1283;p44"/>
            <p:cNvSpPr/>
            <p:nvPr/>
          </p:nvSpPr>
          <p:spPr>
            <a:xfrm>
              <a:off x="-53943325" y="3716375"/>
              <a:ext cx="151250" cy="18950"/>
            </a:xfrm>
            <a:custGeom>
              <a:rect b="b" l="l" r="r" t="t"/>
              <a:pathLst>
                <a:path extrusionOk="0"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-53970100" y="3679375"/>
              <a:ext cx="205575" cy="18125"/>
            </a:xfrm>
            <a:custGeom>
              <a:rect b="b" l="l" r="r" t="t"/>
              <a:pathLst>
                <a:path extrusionOk="0"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-53970100" y="3715600"/>
              <a:ext cx="204800" cy="187475"/>
            </a:xfrm>
            <a:custGeom>
              <a:rect b="b" l="l" r="r" t="t"/>
              <a:pathLst>
                <a:path extrusionOk="0"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-54007125" y="3584850"/>
              <a:ext cx="278825" cy="74850"/>
            </a:xfrm>
            <a:custGeom>
              <a:rect b="b" l="l" r="r" t="t"/>
              <a:pathLst>
                <a:path extrusionOk="0"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-54007925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-53745625" y="3740025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44"/>
          <p:cNvGrpSpPr/>
          <p:nvPr/>
        </p:nvGrpSpPr>
        <p:grpSpPr>
          <a:xfrm>
            <a:off x="3125349" y="1248561"/>
            <a:ext cx="408505" cy="406484"/>
            <a:chOff x="-55202750" y="3198925"/>
            <a:chExt cx="318225" cy="316650"/>
          </a:xfrm>
        </p:grpSpPr>
        <p:sp>
          <p:nvSpPr>
            <p:cNvPr id="1290" name="Google Shape;1290;p44"/>
            <p:cNvSpPr/>
            <p:nvPr/>
          </p:nvSpPr>
          <p:spPr>
            <a:xfrm>
              <a:off x="-55130275" y="3293425"/>
              <a:ext cx="167775" cy="168575"/>
            </a:xfrm>
            <a:custGeom>
              <a:rect b="b" l="l" r="r" t="t"/>
              <a:pathLst>
                <a:path extrusionOk="0"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-55202750" y="3198925"/>
              <a:ext cx="318225" cy="316650"/>
            </a:xfrm>
            <a:custGeom>
              <a:rect b="b" l="l" r="r" t="t"/>
              <a:pathLst>
                <a:path extrusionOk="0"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44"/>
          <p:cNvGrpSpPr/>
          <p:nvPr/>
        </p:nvGrpSpPr>
        <p:grpSpPr>
          <a:xfrm>
            <a:off x="3124861" y="2112301"/>
            <a:ext cx="409500" cy="407478"/>
            <a:chOff x="-52851675" y="3585650"/>
            <a:chExt cx="319000" cy="317425"/>
          </a:xfrm>
        </p:grpSpPr>
        <p:sp>
          <p:nvSpPr>
            <p:cNvPr id="1293" name="Google Shape;1293;p44"/>
            <p:cNvSpPr/>
            <p:nvPr/>
          </p:nvSpPr>
          <p:spPr>
            <a:xfrm>
              <a:off x="-52851675" y="3641575"/>
              <a:ext cx="319000" cy="106350"/>
            </a:xfrm>
            <a:custGeom>
              <a:rect b="b" l="l" r="r" t="t"/>
              <a:pathLst>
                <a:path extrusionOk="0"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-52787100" y="3585650"/>
              <a:ext cx="189050" cy="52000"/>
            </a:xfrm>
            <a:custGeom>
              <a:rect b="b" l="l" r="r" t="t"/>
              <a:pathLst>
                <a:path extrusionOk="0"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-52794975" y="3696700"/>
              <a:ext cx="127625" cy="74850"/>
            </a:xfrm>
            <a:custGeom>
              <a:rect b="b" l="l" r="r" t="t"/>
              <a:pathLst>
                <a:path extrusionOk="0"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-52795750" y="3700625"/>
              <a:ext cx="204800" cy="202450"/>
            </a:xfrm>
            <a:custGeom>
              <a:rect b="b" l="l" r="r" t="t"/>
              <a:pathLst>
                <a:path extrusionOk="0"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-52832775" y="3740025"/>
              <a:ext cx="18125" cy="64600"/>
            </a:xfrm>
            <a:custGeom>
              <a:rect b="b" l="l" r="r" t="t"/>
              <a:pathLst>
                <a:path extrusionOk="0"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-525705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44"/>
          <p:cNvGrpSpPr/>
          <p:nvPr/>
        </p:nvGrpSpPr>
        <p:grpSpPr>
          <a:xfrm>
            <a:off x="3136980" y="3013024"/>
            <a:ext cx="385238" cy="408217"/>
            <a:chOff x="-52450000" y="3584850"/>
            <a:chExt cx="300100" cy="318000"/>
          </a:xfrm>
        </p:grpSpPr>
        <p:sp>
          <p:nvSpPr>
            <p:cNvPr id="1300" name="Google Shape;1300;p44"/>
            <p:cNvSpPr/>
            <p:nvPr/>
          </p:nvSpPr>
          <p:spPr>
            <a:xfrm>
              <a:off x="-52206625" y="3601400"/>
              <a:ext cx="55150" cy="55950"/>
            </a:xfrm>
            <a:custGeom>
              <a:rect b="b" l="l" r="r" t="t"/>
              <a:pathLst>
                <a:path extrusionOk="0"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-52271200" y="3601700"/>
              <a:ext cx="29950" cy="11525"/>
            </a:xfrm>
            <a:custGeom>
              <a:rect b="b" l="l" r="r" t="t"/>
              <a:pathLst>
                <a:path extrusionOk="0"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-52225525" y="3584850"/>
              <a:ext cx="30750" cy="44925"/>
            </a:xfrm>
            <a:custGeom>
              <a:rect b="b" l="l" r="r" t="t"/>
              <a:pathLst>
                <a:path extrusionOk="0"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-52412200" y="3694325"/>
              <a:ext cx="205600" cy="208525"/>
            </a:xfrm>
            <a:custGeom>
              <a:rect b="b" l="l" r="r" t="t"/>
              <a:pathLst>
                <a:path extrusionOk="0"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-52430300" y="3619500"/>
              <a:ext cx="219775" cy="92975"/>
            </a:xfrm>
            <a:custGeom>
              <a:rect b="b" l="l" r="r" t="t"/>
              <a:pathLst>
                <a:path extrusionOk="0"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-52192450" y="3666775"/>
              <a:ext cx="42550" cy="120525"/>
            </a:xfrm>
            <a:custGeom>
              <a:rect b="b" l="l" r="r" t="t"/>
              <a:pathLst>
                <a:path extrusionOk="0"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-52450000" y="3740025"/>
              <a:ext cx="18925" cy="64600"/>
            </a:xfrm>
            <a:custGeom>
              <a:rect b="b" l="l" r="r" t="t"/>
              <a:pathLst>
                <a:path extrusionOk="0"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1312" name="Google Shape;1312;p4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075" y="932425"/>
            <a:ext cx="2465599" cy="251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5" title="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6325" y="932425"/>
            <a:ext cx="2465599" cy="251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45"/>
          <p:cNvGrpSpPr/>
          <p:nvPr/>
        </p:nvGrpSpPr>
        <p:grpSpPr>
          <a:xfrm>
            <a:off x="457192" y="3361225"/>
            <a:ext cx="1848830" cy="1229264"/>
            <a:chOff x="457192" y="3361225"/>
            <a:chExt cx="1848830" cy="1229264"/>
          </a:xfrm>
        </p:grpSpPr>
        <p:grpSp>
          <p:nvGrpSpPr>
            <p:cNvPr id="1315" name="Google Shape;1315;p45"/>
            <p:cNvGrpSpPr/>
            <p:nvPr/>
          </p:nvGrpSpPr>
          <p:grpSpPr>
            <a:xfrm>
              <a:off x="457192" y="3761466"/>
              <a:ext cx="1848830" cy="829023"/>
              <a:chOff x="-2082450" y="3633626"/>
              <a:chExt cx="1980324" cy="829023"/>
            </a:xfrm>
          </p:grpSpPr>
          <p:sp>
            <p:nvSpPr>
              <p:cNvPr id="1316" name="Google Shape;1316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7" name="Google Shape;1317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</a:t>
                </a: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18" name="Google Shape;1318;p45"/>
            <p:cNvSpPr/>
            <p:nvPr/>
          </p:nvSpPr>
          <p:spPr>
            <a:xfrm>
              <a:off x="981375" y="3361225"/>
              <a:ext cx="800400" cy="3486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/>
            </a:p>
          </p:txBody>
        </p:sp>
      </p:grpSp>
      <p:grpSp>
        <p:nvGrpSpPr>
          <p:cNvPr id="1319" name="Google Shape;1319;p45"/>
          <p:cNvGrpSpPr/>
          <p:nvPr/>
        </p:nvGrpSpPr>
        <p:grpSpPr>
          <a:xfrm>
            <a:off x="2403724" y="3361225"/>
            <a:ext cx="1848830" cy="1229264"/>
            <a:chOff x="2403724" y="3361225"/>
            <a:chExt cx="1848830" cy="1229264"/>
          </a:xfrm>
        </p:grpSpPr>
        <p:grpSp>
          <p:nvGrpSpPr>
            <p:cNvPr id="1320" name="Google Shape;1320;p45"/>
            <p:cNvGrpSpPr/>
            <p:nvPr/>
          </p:nvGrpSpPr>
          <p:grpSpPr>
            <a:xfrm>
              <a:off x="2403724" y="3761466"/>
              <a:ext cx="1848830" cy="829023"/>
              <a:chOff x="-2082450" y="3633626"/>
              <a:chExt cx="1980324" cy="829023"/>
            </a:xfrm>
          </p:grpSpPr>
          <p:sp>
            <p:nvSpPr>
              <p:cNvPr id="1321" name="Google Shape;1321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2" name="Google Shape;1322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23" name="Google Shape;1323;p45"/>
            <p:cNvSpPr/>
            <p:nvPr/>
          </p:nvSpPr>
          <p:spPr>
            <a:xfrm>
              <a:off x="2927937" y="3361225"/>
              <a:ext cx="800400" cy="3486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/>
            </a:p>
          </p:txBody>
        </p:sp>
      </p:grpSp>
      <p:sp>
        <p:nvSpPr>
          <p:cNvPr id="1324" name="Google Shape;1324;p45"/>
          <p:cNvSpPr/>
          <p:nvPr/>
        </p:nvSpPr>
        <p:spPr>
          <a:xfrm>
            <a:off x="2180575" y="2708500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5" name="Google Shape;1325;p45"/>
          <p:cNvCxnSpPr>
            <a:stCxn id="1318" idx="0"/>
            <a:endCxn id="1324" idx="4"/>
          </p:cNvCxnSpPr>
          <p:nvPr/>
        </p:nvCxnSpPr>
        <p:spPr>
          <a:xfrm rot="-5400000">
            <a:off x="1716075" y="2722525"/>
            <a:ext cx="304200" cy="9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6" name="Google Shape;1326;p45"/>
          <p:cNvCxnSpPr>
            <a:stCxn id="1323" idx="0"/>
            <a:endCxn id="1324" idx="4"/>
          </p:cNvCxnSpPr>
          <p:nvPr/>
        </p:nvCxnSpPr>
        <p:spPr>
          <a:xfrm flipH="1" rot="5400000">
            <a:off x="2689437" y="2722525"/>
            <a:ext cx="304200" cy="9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27" name="Google Shape;1327;p45"/>
          <p:cNvGrpSpPr/>
          <p:nvPr/>
        </p:nvGrpSpPr>
        <p:grpSpPr>
          <a:xfrm>
            <a:off x="4891442" y="3361225"/>
            <a:ext cx="1848830" cy="1229264"/>
            <a:chOff x="4891442" y="3361225"/>
            <a:chExt cx="1848830" cy="1229264"/>
          </a:xfrm>
        </p:grpSpPr>
        <p:grpSp>
          <p:nvGrpSpPr>
            <p:cNvPr id="1328" name="Google Shape;1328;p45"/>
            <p:cNvGrpSpPr/>
            <p:nvPr/>
          </p:nvGrpSpPr>
          <p:grpSpPr>
            <a:xfrm>
              <a:off x="4891442" y="3761466"/>
              <a:ext cx="1848830" cy="829023"/>
              <a:chOff x="-2082450" y="3633626"/>
              <a:chExt cx="1980324" cy="829023"/>
            </a:xfrm>
          </p:grpSpPr>
          <p:sp>
            <p:nvSpPr>
              <p:cNvPr id="1329" name="Google Shape;1329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30" name="Google Shape;1330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third planet and is where we live on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31" name="Google Shape;1331;p45"/>
            <p:cNvSpPr/>
            <p:nvPr/>
          </p:nvSpPr>
          <p:spPr>
            <a:xfrm>
              <a:off x="5415625" y="3361225"/>
              <a:ext cx="800400" cy="3486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45%</a:t>
              </a:r>
              <a:endParaRPr/>
            </a:p>
          </p:txBody>
        </p:sp>
      </p:grpSp>
      <p:grpSp>
        <p:nvGrpSpPr>
          <p:cNvPr id="1332" name="Google Shape;1332;p45"/>
          <p:cNvGrpSpPr/>
          <p:nvPr/>
        </p:nvGrpSpPr>
        <p:grpSpPr>
          <a:xfrm>
            <a:off x="6837974" y="3361225"/>
            <a:ext cx="1848830" cy="1229264"/>
            <a:chOff x="6837974" y="3361225"/>
            <a:chExt cx="1848830" cy="1229264"/>
          </a:xfrm>
        </p:grpSpPr>
        <p:grpSp>
          <p:nvGrpSpPr>
            <p:cNvPr id="1333" name="Google Shape;1333;p45"/>
            <p:cNvGrpSpPr/>
            <p:nvPr/>
          </p:nvGrpSpPr>
          <p:grpSpPr>
            <a:xfrm>
              <a:off x="6837974" y="3761466"/>
              <a:ext cx="1848830" cy="829023"/>
              <a:chOff x="-2082450" y="3633626"/>
              <a:chExt cx="1980324" cy="829023"/>
            </a:xfrm>
          </p:grpSpPr>
          <p:sp>
            <p:nvSpPr>
              <p:cNvPr id="1334" name="Google Shape;1334;p45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35" name="Google Shape;1335;p45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the biggest planet in the Solar System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36" name="Google Shape;1336;p45"/>
            <p:cNvSpPr/>
            <p:nvPr/>
          </p:nvSpPr>
          <p:spPr>
            <a:xfrm>
              <a:off x="7362187" y="3361225"/>
              <a:ext cx="800400" cy="3486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55%</a:t>
              </a:r>
              <a:endParaRPr/>
            </a:p>
          </p:txBody>
        </p:sp>
      </p:grpSp>
      <p:sp>
        <p:nvSpPr>
          <p:cNvPr id="1337" name="Google Shape;1337;p45"/>
          <p:cNvSpPr/>
          <p:nvPr/>
        </p:nvSpPr>
        <p:spPr>
          <a:xfrm>
            <a:off x="6614825" y="2708500"/>
            <a:ext cx="348600" cy="348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8" name="Google Shape;1338;p45"/>
          <p:cNvCxnSpPr>
            <a:stCxn id="1331" idx="0"/>
            <a:endCxn id="1337" idx="4"/>
          </p:cNvCxnSpPr>
          <p:nvPr/>
        </p:nvCxnSpPr>
        <p:spPr>
          <a:xfrm rot="-5400000">
            <a:off x="6150325" y="2722525"/>
            <a:ext cx="304200" cy="9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45"/>
          <p:cNvCxnSpPr>
            <a:stCxn id="1336" idx="0"/>
            <a:endCxn id="1337" idx="4"/>
          </p:cNvCxnSpPr>
          <p:nvPr/>
        </p:nvCxnSpPr>
        <p:spPr>
          <a:xfrm flipH="1" rot="5400000">
            <a:off x="7123687" y="2722525"/>
            <a:ext cx="304200" cy="9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45"/>
          <p:cNvSpPr txBox="1"/>
          <p:nvPr/>
        </p:nvSpPr>
        <p:spPr>
          <a:xfrm>
            <a:off x="3669687" y="1923750"/>
            <a:ext cx="18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6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46" name="Google Shape;1346;p46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If you are</a:t>
            </a:r>
            <a:r>
              <a:rPr lang="en" sz="1100">
                <a:solidFill>
                  <a:srgbClr val="FFFFFF"/>
                </a:solidFill>
              </a:rPr>
              <a:t> a Premium user on </a:t>
            </a:r>
            <a:r>
              <a:rPr b="1" lang="en" sz="11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</a:rPr>
              <a:t>, you can use this template without attributing Slidesgo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47" name="Google Shape;1347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47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7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7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355" name="Google Shape;1355;p47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356" name="Google Shape;1356;p4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57" name="Google Shape;1357;p4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58" name="Google Shape;1358;p4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60" name="Google Shape;1360;p4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1" name="Google Shape;1361;p4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362" name="Google Shape;1362;p4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363" name="Google Shape;1363;p4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5" name="Google Shape;1365;p4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366" name="Google Shape;1366;p4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4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4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70" name="Google Shape;1370;p4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371" name="Google Shape;1371;p4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372" name="Google Shape;1372;p4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4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74" name="Google Shape;1374;p4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375" name="Google Shape;1375;p4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4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79" name="Google Shape;1379;p4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380" name="Google Shape;1380;p4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381" name="Google Shape;1381;p4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83" name="Google Shape;1383;p4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384" name="Google Shape;1384;p4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4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86" name="Google Shape;1386;p4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387" name="Google Shape;1387;p4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388" name="Google Shape;1388;p4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4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0" name="Google Shape;1390;p4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391" name="Google Shape;1391;p4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4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4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4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137" name="Google Shape;137;p18"/>
          <p:cNvSpPr txBox="1"/>
          <p:nvPr/>
        </p:nvSpPr>
        <p:spPr>
          <a:xfrm>
            <a:off x="457200" y="4237800"/>
            <a:ext cx="345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8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3" y="1002800"/>
            <a:ext cx="3451281" cy="3441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8"/>
          <p:cNvGrpSpPr/>
          <p:nvPr/>
        </p:nvGrpSpPr>
        <p:grpSpPr>
          <a:xfrm>
            <a:off x="4046575" y="1151488"/>
            <a:ext cx="4642500" cy="771600"/>
            <a:chOff x="4046575" y="1151488"/>
            <a:chExt cx="4642500" cy="771600"/>
          </a:xfrm>
        </p:grpSpPr>
        <p:sp>
          <p:nvSpPr>
            <p:cNvPr id="140" name="Google Shape;140;p18"/>
            <p:cNvSpPr/>
            <p:nvPr/>
          </p:nvSpPr>
          <p:spPr>
            <a:xfrm>
              <a:off x="4046575" y="1228588"/>
              <a:ext cx="4642500" cy="617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4618225" y="1151488"/>
              <a:ext cx="771600" cy="771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4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4800"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94975" y="1228600"/>
              <a:ext cx="1991700" cy="61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569075" y="1344100"/>
              <a:ext cx="1088700" cy="386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/>
            </a:p>
          </p:txBody>
        </p:sp>
      </p:grpSp>
      <p:grpSp>
        <p:nvGrpSpPr>
          <p:cNvPr id="144" name="Google Shape;144;p18"/>
          <p:cNvGrpSpPr/>
          <p:nvPr/>
        </p:nvGrpSpPr>
        <p:grpSpPr>
          <a:xfrm>
            <a:off x="4046575" y="2044788"/>
            <a:ext cx="4642500" cy="771600"/>
            <a:chOff x="4046575" y="1943188"/>
            <a:chExt cx="4642500" cy="771600"/>
          </a:xfrm>
        </p:grpSpPr>
        <p:sp>
          <p:nvSpPr>
            <p:cNvPr id="145" name="Google Shape;145;p18"/>
            <p:cNvSpPr/>
            <p:nvPr/>
          </p:nvSpPr>
          <p:spPr>
            <a:xfrm>
              <a:off x="4046575" y="2020288"/>
              <a:ext cx="4642500" cy="617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618225" y="1943188"/>
              <a:ext cx="771600" cy="771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4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694975" y="2020300"/>
              <a:ext cx="1991700" cy="61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569075" y="2135800"/>
              <a:ext cx="1088700" cy="386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/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4046575" y="2938088"/>
            <a:ext cx="4642500" cy="771600"/>
            <a:chOff x="4046575" y="2734888"/>
            <a:chExt cx="4642500" cy="771600"/>
          </a:xfrm>
        </p:grpSpPr>
        <p:sp>
          <p:nvSpPr>
            <p:cNvPr id="150" name="Google Shape;150;p18"/>
            <p:cNvSpPr/>
            <p:nvPr/>
          </p:nvSpPr>
          <p:spPr>
            <a:xfrm>
              <a:off x="4046575" y="2811988"/>
              <a:ext cx="4642500" cy="617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618225" y="2734888"/>
              <a:ext cx="771600" cy="771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4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6694975" y="2812000"/>
              <a:ext cx="1991700" cy="61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and is where we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569075" y="2927500"/>
              <a:ext cx="1088700" cy="386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/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4046575" y="3831388"/>
            <a:ext cx="4642500" cy="771600"/>
            <a:chOff x="4046575" y="3526588"/>
            <a:chExt cx="4642500" cy="771600"/>
          </a:xfrm>
        </p:grpSpPr>
        <p:sp>
          <p:nvSpPr>
            <p:cNvPr id="155" name="Google Shape;155;p18"/>
            <p:cNvSpPr/>
            <p:nvPr/>
          </p:nvSpPr>
          <p:spPr>
            <a:xfrm>
              <a:off x="4046575" y="3603688"/>
              <a:ext cx="4642500" cy="617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618225" y="3526588"/>
              <a:ext cx="771600" cy="771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4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694975" y="3603700"/>
              <a:ext cx="1991700" cy="6174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569075" y="3719200"/>
              <a:ext cx="1088700" cy="386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4161500" y="1382921"/>
            <a:ext cx="339253" cy="308765"/>
            <a:chOff x="1492675" y="4420975"/>
            <a:chExt cx="481825" cy="438525"/>
          </a:xfrm>
        </p:grpSpPr>
        <p:sp>
          <p:nvSpPr>
            <p:cNvPr id="160" name="Google Shape;160;p18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5" name="Google Shape;165;p18"/>
          <p:cNvGrpSpPr/>
          <p:nvPr/>
        </p:nvGrpSpPr>
        <p:grpSpPr>
          <a:xfrm>
            <a:off x="4159843" y="2251484"/>
            <a:ext cx="342580" cy="337915"/>
            <a:chOff x="2084100" y="4400250"/>
            <a:chExt cx="486550" cy="479925"/>
          </a:xfrm>
        </p:grpSpPr>
        <p:sp>
          <p:nvSpPr>
            <p:cNvPr id="166" name="Google Shape;166;p18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2" name="Google Shape;172;p18"/>
          <p:cNvGrpSpPr/>
          <p:nvPr/>
        </p:nvGrpSpPr>
        <p:grpSpPr>
          <a:xfrm>
            <a:off x="4161508" y="3149197"/>
            <a:ext cx="339253" cy="339253"/>
            <a:chOff x="2678350" y="4992125"/>
            <a:chExt cx="481825" cy="481825"/>
          </a:xfrm>
        </p:grpSpPr>
        <p:sp>
          <p:nvSpPr>
            <p:cNvPr id="173" name="Google Shape;173;p18"/>
            <p:cNvSpPr/>
            <p:nvPr/>
          </p:nvSpPr>
          <p:spPr>
            <a:xfrm>
              <a:off x="2975725" y="5079150"/>
              <a:ext cx="56475" cy="309125"/>
            </a:xfrm>
            <a:custGeom>
              <a:rect b="b" l="l" r="r" t="t"/>
              <a:pathLst>
                <a:path extrusionOk="0"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806350" y="5162500"/>
              <a:ext cx="84700" cy="225775"/>
            </a:xfrm>
            <a:custGeom>
              <a:rect b="b" l="l" r="r" t="t"/>
              <a:pathLst>
                <a:path extrusionOk="0"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267835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4161425" y="4048247"/>
            <a:ext cx="339411" cy="337193"/>
            <a:chOff x="3863900" y="4993625"/>
            <a:chExt cx="482050" cy="478900"/>
          </a:xfrm>
        </p:grpSpPr>
        <p:sp>
          <p:nvSpPr>
            <p:cNvPr id="177" name="Google Shape;177;p18"/>
            <p:cNvSpPr/>
            <p:nvPr/>
          </p:nvSpPr>
          <p:spPr>
            <a:xfrm>
              <a:off x="3877525" y="5058825"/>
              <a:ext cx="315450" cy="164750"/>
            </a:xfrm>
            <a:custGeom>
              <a:rect b="b" l="l" r="r" t="t"/>
              <a:pathLst>
                <a:path extrusionOk="0"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113750" y="5133350"/>
              <a:ext cx="232200" cy="339175"/>
            </a:xfrm>
            <a:custGeom>
              <a:rect b="b" l="l" r="r" t="t"/>
              <a:pathLst>
                <a:path extrusionOk="0"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3998800" y="4993625"/>
              <a:ext cx="334125" cy="168500"/>
            </a:xfrm>
            <a:custGeom>
              <a:rect b="b" l="l" r="r" t="t"/>
              <a:pathLst>
                <a:path extrusionOk="0"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863900" y="5132450"/>
              <a:ext cx="221650" cy="339925"/>
            </a:xfrm>
            <a:custGeom>
              <a:rect b="b" l="l" r="r" t="t"/>
              <a:pathLst>
                <a:path extrusionOk="0"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186" name="Google Shape;186;p19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1149" l="0" r="0" t="11850"/>
          <a:stretch/>
        </p:blipFill>
        <p:spPr>
          <a:xfrm>
            <a:off x="3159575" y="983100"/>
            <a:ext cx="2824851" cy="21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399" y="1429425"/>
            <a:ext cx="3587288" cy="2907514"/>
            <a:chOff x="457399" y="1429425"/>
            <a:chExt cx="3587288" cy="2907514"/>
          </a:xfrm>
        </p:grpSpPr>
        <p:grpSp>
          <p:nvGrpSpPr>
            <p:cNvPr id="189" name="Google Shape;189;p19"/>
            <p:cNvGrpSpPr/>
            <p:nvPr/>
          </p:nvGrpSpPr>
          <p:grpSpPr>
            <a:xfrm>
              <a:off x="457399" y="3507916"/>
              <a:ext cx="1650006" cy="829023"/>
              <a:chOff x="-2082450" y="3633626"/>
              <a:chExt cx="1980324" cy="829023"/>
            </a:xfrm>
          </p:grpSpPr>
          <p:sp>
            <p:nvSpPr>
              <p:cNvPr id="190" name="Google Shape;190;p19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1" name="Google Shape;191;p19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</a:t>
                </a: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the biggest planet in the Solar System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92" name="Google Shape;192;p19"/>
            <p:cNvCxnSpPr>
              <a:stCxn id="190" idx="0"/>
              <a:endCxn id="193" idx="1"/>
            </p:cNvCxnSpPr>
            <p:nvPr/>
          </p:nvCxnSpPr>
          <p:spPr>
            <a:xfrm rot="-5400000">
              <a:off x="450512" y="2430616"/>
              <a:ext cx="1909200" cy="245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19"/>
            <p:cNvSpPr/>
            <p:nvPr/>
          </p:nvSpPr>
          <p:spPr>
            <a:xfrm>
              <a:off x="1527687" y="142942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/>
            </a:p>
          </p:txBody>
        </p:sp>
        <p:cxnSp>
          <p:nvCxnSpPr>
            <p:cNvPr id="194" name="Google Shape;194;p19"/>
            <p:cNvCxnSpPr>
              <a:stCxn id="193" idx="3"/>
              <a:endCxn id="195" idx="2"/>
            </p:cNvCxnSpPr>
            <p:nvPr/>
          </p:nvCxnSpPr>
          <p:spPr>
            <a:xfrm flipH="1" rot="10800000">
              <a:off x="2283387" y="1443975"/>
              <a:ext cx="1761300" cy="154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196" name="Google Shape;196;p19"/>
          <p:cNvGrpSpPr/>
          <p:nvPr/>
        </p:nvGrpSpPr>
        <p:grpSpPr>
          <a:xfrm>
            <a:off x="2104874" y="2100025"/>
            <a:ext cx="1650006" cy="2236914"/>
            <a:chOff x="2104874" y="2100025"/>
            <a:chExt cx="1650006" cy="2236914"/>
          </a:xfrm>
        </p:grpSpPr>
        <p:grpSp>
          <p:nvGrpSpPr>
            <p:cNvPr id="197" name="Google Shape;197;p19"/>
            <p:cNvGrpSpPr/>
            <p:nvPr/>
          </p:nvGrpSpPr>
          <p:grpSpPr>
            <a:xfrm>
              <a:off x="2104874" y="3507916"/>
              <a:ext cx="1650006" cy="829023"/>
              <a:chOff x="-2082450" y="3633626"/>
              <a:chExt cx="1980324" cy="829023"/>
            </a:xfrm>
          </p:grpSpPr>
          <p:sp>
            <p:nvSpPr>
              <p:cNvPr id="198" name="Google Shape;198;p19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" name="Google Shape;199;p19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00" name="Google Shape;200;p19"/>
            <p:cNvCxnSpPr>
              <a:stCxn id="198" idx="0"/>
              <a:endCxn id="201" idx="2"/>
            </p:cNvCxnSpPr>
            <p:nvPr/>
          </p:nvCxnSpPr>
          <p:spPr>
            <a:xfrm rot="-5400000">
              <a:off x="2727837" y="3305266"/>
              <a:ext cx="404700" cy="6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" name="Google Shape;201;p19"/>
            <p:cNvSpPr/>
            <p:nvPr/>
          </p:nvSpPr>
          <p:spPr>
            <a:xfrm>
              <a:off x="2552025" y="276452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/>
            </a:p>
          </p:txBody>
        </p:sp>
        <p:cxnSp>
          <p:nvCxnSpPr>
            <p:cNvPr id="202" name="Google Shape;202;p19"/>
            <p:cNvCxnSpPr>
              <a:stCxn id="201" idx="0"/>
              <a:endCxn id="203" idx="2"/>
            </p:cNvCxnSpPr>
            <p:nvPr/>
          </p:nvCxnSpPr>
          <p:spPr>
            <a:xfrm rot="-5400000">
              <a:off x="3008925" y="2020975"/>
              <a:ext cx="664500" cy="8226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04" name="Google Shape;204;p19"/>
          <p:cNvGrpSpPr/>
          <p:nvPr/>
        </p:nvGrpSpPr>
        <p:grpSpPr>
          <a:xfrm>
            <a:off x="5136425" y="2364025"/>
            <a:ext cx="1913405" cy="1972914"/>
            <a:chOff x="5136425" y="2364025"/>
            <a:chExt cx="1913405" cy="1972914"/>
          </a:xfrm>
        </p:grpSpPr>
        <p:grpSp>
          <p:nvGrpSpPr>
            <p:cNvPr id="205" name="Google Shape;205;p19"/>
            <p:cNvGrpSpPr/>
            <p:nvPr/>
          </p:nvGrpSpPr>
          <p:grpSpPr>
            <a:xfrm>
              <a:off x="5399824" y="3507916"/>
              <a:ext cx="1650006" cy="829023"/>
              <a:chOff x="-2082450" y="3633626"/>
              <a:chExt cx="1980324" cy="829023"/>
            </a:xfrm>
          </p:grpSpPr>
          <p:sp>
            <p:nvSpPr>
              <p:cNvPr id="206" name="Google Shape;206;p19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7" name="Google Shape;207;p19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it’s actually a cold place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08" name="Google Shape;208;p19"/>
            <p:cNvCxnSpPr>
              <a:stCxn id="206" idx="0"/>
              <a:endCxn id="209" idx="2"/>
            </p:cNvCxnSpPr>
            <p:nvPr/>
          </p:nvCxnSpPr>
          <p:spPr>
            <a:xfrm rot="-5400000">
              <a:off x="6022787" y="3305266"/>
              <a:ext cx="404700" cy="6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9" name="Google Shape;209;p19"/>
            <p:cNvSpPr/>
            <p:nvPr/>
          </p:nvSpPr>
          <p:spPr>
            <a:xfrm>
              <a:off x="5846975" y="276452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/>
            </a:p>
          </p:txBody>
        </p:sp>
        <p:cxnSp>
          <p:nvCxnSpPr>
            <p:cNvPr id="210" name="Google Shape;210;p19"/>
            <p:cNvCxnSpPr>
              <a:stCxn id="209" idx="0"/>
              <a:endCxn id="211" idx="6"/>
            </p:cNvCxnSpPr>
            <p:nvPr/>
          </p:nvCxnSpPr>
          <p:spPr>
            <a:xfrm flipH="1" rot="5400000">
              <a:off x="5480375" y="2020075"/>
              <a:ext cx="400500" cy="1088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12" name="Google Shape;212;p19"/>
          <p:cNvGrpSpPr/>
          <p:nvPr/>
        </p:nvGrpSpPr>
        <p:grpSpPr>
          <a:xfrm>
            <a:off x="3752349" y="2553325"/>
            <a:ext cx="1650006" cy="1783614"/>
            <a:chOff x="3752349" y="2553325"/>
            <a:chExt cx="1650006" cy="1783614"/>
          </a:xfrm>
        </p:grpSpPr>
        <p:grpSp>
          <p:nvGrpSpPr>
            <p:cNvPr id="213" name="Google Shape;213;p19"/>
            <p:cNvGrpSpPr/>
            <p:nvPr/>
          </p:nvGrpSpPr>
          <p:grpSpPr>
            <a:xfrm>
              <a:off x="3752349" y="3507916"/>
              <a:ext cx="1650006" cy="829023"/>
              <a:chOff x="-2082450" y="3633626"/>
              <a:chExt cx="1980324" cy="829023"/>
            </a:xfrm>
          </p:grpSpPr>
          <p:sp>
            <p:nvSpPr>
              <p:cNvPr id="214" name="Google Shape;214;p19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15" name="Google Shape;215;p19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Earth is the planet where we all live on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16" name="Google Shape;216;p19"/>
            <p:cNvSpPr/>
            <p:nvPr/>
          </p:nvSpPr>
          <p:spPr>
            <a:xfrm>
              <a:off x="4199500" y="316922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/>
            </a:p>
          </p:txBody>
        </p:sp>
        <p:cxnSp>
          <p:nvCxnSpPr>
            <p:cNvPr id="217" name="Google Shape;217;p19"/>
            <p:cNvCxnSpPr>
              <a:stCxn id="216" idx="0"/>
              <a:endCxn id="218" idx="6"/>
            </p:cNvCxnSpPr>
            <p:nvPr/>
          </p:nvCxnSpPr>
          <p:spPr>
            <a:xfrm flipH="1" rot="5400000">
              <a:off x="4157950" y="2749825"/>
              <a:ext cx="615900" cy="222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19" name="Google Shape;219;p19"/>
          <p:cNvGrpSpPr/>
          <p:nvPr/>
        </p:nvGrpSpPr>
        <p:grpSpPr>
          <a:xfrm>
            <a:off x="5170012" y="1429425"/>
            <a:ext cx="3527293" cy="2907514"/>
            <a:chOff x="5170012" y="1429425"/>
            <a:chExt cx="3527293" cy="2907514"/>
          </a:xfrm>
        </p:grpSpPr>
        <p:grpSp>
          <p:nvGrpSpPr>
            <p:cNvPr id="220" name="Google Shape;220;p19"/>
            <p:cNvGrpSpPr/>
            <p:nvPr/>
          </p:nvGrpSpPr>
          <p:grpSpPr>
            <a:xfrm>
              <a:off x="7047299" y="3507916"/>
              <a:ext cx="1650006" cy="829023"/>
              <a:chOff x="-2082450" y="3633626"/>
              <a:chExt cx="1980324" cy="829023"/>
            </a:xfrm>
          </p:grpSpPr>
          <p:sp>
            <p:nvSpPr>
              <p:cNvPr id="221" name="Google Shape;221;p19"/>
              <p:cNvSpPr txBox="1"/>
              <p:nvPr/>
            </p:nvSpPr>
            <p:spPr>
              <a:xfrm>
                <a:off x="-2082426" y="3633626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2" name="Google Shape;222;p19"/>
              <p:cNvSpPr txBox="1"/>
              <p:nvPr/>
            </p:nvSpPr>
            <p:spPr>
              <a:xfrm>
                <a:off x="-2082450" y="391124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It’s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23" name="Google Shape;223;p19"/>
            <p:cNvCxnSpPr>
              <a:stCxn id="221" idx="0"/>
              <a:endCxn id="224" idx="3"/>
            </p:cNvCxnSpPr>
            <p:nvPr/>
          </p:nvCxnSpPr>
          <p:spPr>
            <a:xfrm flipH="1" rot="5400000">
              <a:off x="6795012" y="2430616"/>
              <a:ext cx="1909200" cy="2454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" name="Google Shape;224;p19"/>
            <p:cNvSpPr/>
            <p:nvPr/>
          </p:nvSpPr>
          <p:spPr>
            <a:xfrm>
              <a:off x="6871312" y="1429425"/>
              <a:ext cx="755700" cy="338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5%</a:t>
              </a:r>
              <a:endParaRPr/>
            </a:p>
          </p:txBody>
        </p:sp>
        <p:cxnSp>
          <p:nvCxnSpPr>
            <p:cNvPr id="225" name="Google Shape;225;p19"/>
            <p:cNvCxnSpPr>
              <a:stCxn id="224" idx="1"/>
              <a:endCxn id="226" idx="6"/>
            </p:cNvCxnSpPr>
            <p:nvPr/>
          </p:nvCxnSpPr>
          <p:spPr>
            <a:xfrm rot="10800000">
              <a:off x="5170012" y="1521375"/>
              <a:ext cx="1701300" cy="774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0"/>
          <p:cNvGrpSpPr/>
          <p:nvPr/>
        </p:nvGrpSpPr>
        <p:grpSpPr>
          <a:xfrm>
            <a:off x="3307579" y="1062813"/>
            <a:ext cx="2528873" cy="1766599"/>
            <a:chOff x="3307579" y="1062813"/>
            <a:chExt cx="2528873" cy="1766599"/>
          </a:xfrm>
        </p:grpSpPr>
        <p:cxnSp>
          <p:nvCxnSpPr>
            <p:cNvPr id="232" name="Google Shape;232;p20"/>
            <p:cNvCxnSpPr>
              <a:stCxn id="233" idx="2"/>
              <a:endCxn id="234" idx="3"/>
            </p:cNvCxnSpPr>
            <p:nvPr/>
          </p:nvCxnSpPr>
          <p:spPr>
            <a:xfrm rot="5400000">
              <a:off x="4265400" y="2522813"/>
              <a:ext cx="458100" cy="155100"/>
            </a:xfrm>
            <a:prstGeom prst="bent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5" name="Google Shape;235;p20"/>
            <p:cNvGrpSpPr/>
            <p:nvPr/>
          </p:nvGrpSpPr>
          <p:grpSpPr>
            <a:xfrm>
              <a:off x="3307579" y="1062813"/>
              <a:ext cx="2528873" cy="830243"/>
              <a:chOff x="-2082450" y="1418025"/>
              <a:chExt cx="1980323" cy="830243"/>
            </a:xfrm>
          </p:grpSpPr>
          <p:sp>
            <p:nvSpPr>
              <p:cNvPr id="236" name="Google Shape;236;p20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7" name="Google Shape;237;p20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38" name="Google Shape;238;p20"/>
            <p:cNvCxnSpPr>
              <a:stCxn id="237" idx="2"/>
              <a:endCxn id="233" idx="0"/>
            </p:cNvCxnSpPr>
            <p:nvPr/>
          </p:nvCxnSpPr>
          <p:spPr>
            <a:xfrm>
              <a:off x="4572000" y="1893056"/>
              <a:ext cx="0" cy="129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p20"/>
            <p:cNvSpPr/>
            <p:nvPr/>
          </p:nvSpPr>
          <p:spPr>
            <a:xfrm>
              <a:off x="4157100" y="2022713"/>
              <a:ext cx="829800" cy="34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9" name="Google Shape;239;p20"/>
          <p:cNvGrpSpPr/>
          <p:nvPr/>
        </p:nvGrpSpPr>
        <p:grpSpPr>
          <a:xfrm>
            <a:off x="457204" y="1748613"/>
            <a:ext cx="3117246" cy="2015062"/>
            <a:chOff x="457204" y="1748613"/>
            <a:chExt cx="3117246" cy="2015062"/>
          </a:xfrm>
        </p:grpSpPr>
        <p:sp>
          <p:nvSpPr>
            <p:cNvPr id="240" name="Google Shape;240;p20"/>
            <p:cNvSpPr/>
            <p:nvPr/>
          </p:nvSpPr>
          <p:spPr>
            <a:xfrm>
              <a:off x="1306750" y="3415075"/>
              <a:ext cx="829800" cy="3486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1" name="Google Shape;241;p20"/>
            <p:cNvCxnSpPr>
              <a:stCxn id="240" idx="3"/>
              <a:endCxn id="242" idx="1"/>
            </p:cNvCxnSpPr>
            <p:nvPr/>
          </p:nvCxnSpPr>
          <p:spPr>
            <a:xfrm>
              <a:off x="2136550" y="3589375"/>
              <a:ext cx="143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3" name="Google Shape;243;p20"/>
            <p:cNvGrpSpPr/>
            <p:nvPr/>
          </p:nvGrpSpPr>
          <p:grpSpPr>
            <a:xfrm>
              <a:off x="457204" y="1748613"/>
              <a:ext cx="2528873" cy="830243"/>
              <a:chOff x="-2082450" y="1418025"/>
              <a:chExt cx="1980323" cy="830243"/>
            </a:xfrm>
          </p:grpSpPr>
          <p:sp>
            <p:nvSpPr>
              <p:cNvPr id="244" name="Google Shape;244;p20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5" name="Google Shape;245;p20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46" name="Google Shape;246;p20"/>
            <p:cNvCxnSpPr>
              <a:stCxn id="245" idx="2"/>
              <a:endCxn id="240" idx="0"/>
            </p:cNvCxnSpPr>
            <p:nvPr/>
          </p:nvCxnSpPr>
          <p:spPr>
            <a:xfrm flipH="1" rot="-5400000">
              <a:off x="1303875" y="2996606"/>
              <a:ext cx="836100" cy="6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7" name="Google Shape;247;p20"/>
          <p:cNvGrpSpPr/>
          <p:nvPr/>
        </p:nvGrpSpPr>
        <p:grpSpPr>
          <a:xfrm>
            <a:off x="5788550" y="1748613"/>
            <a:ext cx="2898277" cy="1786449"/>
            <a:chOff x="5788550" y="1748613"/>
            <a:chExt cx="2898277" cy="1786449"/>
          </a:xfrm>
        </p:grpSpPr>
        <p:sp>
          <p:nvSpPr>
            <p:cNvPr id="248" name="Google Shape;248;p20"/>
            <p:cNvSpPr/>
            <p:nvPr/>
          </p:nvSpPr>
          <p:spPr>
            <a:xfrm>
              <a:off x="7007450" y="3186463"/>
              <a:ext cx="829800" cy="3486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49" name="Google Shape;249;p20"/>
            <p:cNvCxnSpPr>
              <a:stCxn id="248" idx="1"/>
              <a:endCxn id="250" idx="3"/>
            </p:cNvCxnSpPr>
            <p:nvPr/>
          </p:nvCxnSpPr>
          <p:spPr>
            <a:xfrm rot="10800000">
              <a:off x="5788550" y="3360763"/>
              <a:ext cx="1218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1" name="Google Shape;251;p20"/>
            <p:cNvGrpSpPr/>
            <p:nvPr/>
          </p:nvGrpSpPr>
          <p:grpSpPr>
            <a:xfrm>
              <a:off x="6157954" y="1748613"/>
              <a:ext cx="2528873" cy="830243"/>
              <a:chOff x="-2082450" y="1418025"/>
              <a:chExt cx="1980323" cy="830243"/>
            </a:xfrm>
          </p:grpSpPr>
          <p:sp>
            <p:nvSpPr>
              <p:cNvPr id="252" name="Google Shape;252;p20"/>
              <p:cNvSpPr txBox="1"/>
              <p:nvPr/>
            </p:nvSpPr>
            <p:spPr>
              <a:xfrm>
                <a:off x="-2082427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3" name="Google Shape;253;p20"/>
              <p:cNvSpPr txBox="1"/>
              <p:nvPr/>
            </p:nvSpPr>
            <p:spPr>
              <a:xfrm>
                <a:off x="-2082450" y="1696868"/>
                <a:ext cx="19803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 full of iron oxide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54" name="Google Shape;254;p20"/>
            <p:cNvCxnSpPr>
              <a:stCxn id="253" idx="2"/>
              <a:endCxn id="248" idx="0"/>
            </p:cNvCxnSpPr>
            <p:nvPr/>
          </p:nvCxnSpPr>
          <p:spPr>
            <a:xfrm>
              <a:off x="7422375" y="2578856"/>
              <a:ext cx="0" cy="60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256" name="Google Shape;256;p20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3381" l="0" r="0" t="3965"/>
          <a:stretch/>
        </p:blipFill>
        <p:spPr>
          <a:xfrm>
            <a:off x="3214550" y="2453569"/>
            <a:ext cx="2714900" cy="211926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1422550" y="4391700"/>
            <a:ext cx="629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3574363" y="3395263"/>
            <a:ext cx="388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5400388" y="3166663"/>
            <a:ext cx="388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4028788" y="2635438"/>
            <a:ext cx="388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>
            <a:off x="4572000" y="3613171"/>
            <a:ext cx="486600" cy="48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4572113" y="3083624"/>
            <a:ext cx="486600" cy="486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4572050" y="2554076"/>
            <a:ext cx="486600" cy="486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4572175" y="2024529"/>
            <a:ext cx="486600" cy="48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4571988" y="1494981"/>
            <a:ext cx="486600" cy="486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268" name="Google Shape;268;p2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2388" l="0" r="0" t="12395"/>
          <a:stretch/>
        </p:blipFill>
        <p:spPr>
          <a:xfrm>
            <a:off x="5068950" y="1309387"/>
            <a:ext cx="3565726" cy="2678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1"/>
          <p:cNvGrpSpPr/>
          <p:nvPr/>
        </p:nvGrpSpPr>
        <p:grpSpPr>
          <a:xfrm>
            <a:off x="4714077" y="3725192"/>
            <a:ext cx="202794" cy="262527"/>
            <a:chOff x="-50469125" y="3183175"/>
            <a:chExt cx="233150" cy="301825"/>
          </a:xfrm>
        </p:grpSpPr>
        <p:sp>
          <p:nvSpPr>
            <p:cNvPr id="270" name="Google Shape;270;p21"/>
            <p:cNvSpPr/>
            <p:nvPr/>
          </p:nvSpPr>
          <p:spPr>
            <a:xfrm>
              <a:off x="-50388775" y="3227275"/>
              <a:ext cx="70900" cy="70900"/>
            </a:xfrm>
            <a:custGeom>
              <a:rect b="b" l="l" r="r" t="t"/>
              <a:pathLst>
                <a:path extrusionOk="0"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-50469125" y="3290275"/>
              <a:ext cx="233150" cy="194725"/>
            </a:xfrm>
            <a:custGeom>
              <a:rect b="b" l="l" r="r" t="t"/>
              <a:pathLst>
                <a:path extrusionOk="0"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-50379325" y="3183175"/>
              <a:ext cx="52775" cy="34675"/>
            </a:xfrm>
            <a:custGeom>
              <a:rect b="b" l="l" r="r" t="t"/>
              <a:pathLst>
                <a:path extrusionOk="0"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1"/>
          <p:cNvGrpSpPr/>
          <p:nvPr/>
        </p:nvGrpSpPr>
        <p:grpSpPr>
          <a:xfrm>
            <a:off x="4694851" y="2676890"/>
            <a:ext cx="240980" cy="240980"/>
            <a:chOff x="-50134375" y="3183175"/>
            <a:chExt cx="300100" cy="300100"/>
          </a:xfrm>
        </p:grpSpPr>
        <p:sp>
          <p:nvSpPr>
            <p:cNvPr id="274" name="Google Shape;274;p21"/>
            <p:cNvSpPr/>
            <p:nvPr/>
          </p:nvSpPr>
          <p:spPr>
            <a:xfrm>
              <a:off x="-50134375" y="3270600"/>
              <a:ext cx="87450" cy="53575"/>
            </a:xfrm>
            <a:custGeom>
              <a:rect b="b" l="l" r="r" t="t"/>
              <a:pathLst>
                <a:path extrusionOk="0"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-50134375" y="3340700"/>
              <a:ext cx="87450" cy="54375"/>
            </a:xfrm>
            <a:custGeom>
              <a:rect b="b" l="l" r="r" t="t"/>
              <a:pathLst>
                <a:path extrusionOk="0"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-50134375" y="3183175"/>
              <a:ext cx="87450" cy="70125"/>
            </a:xfrm>
            <a:custGeom>
              <a:rect b="b" l="l" r="r" t="t"/>
              <a:pathLst>
                <a:path extrusionOk="0"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-50028050" y="3363525"/>
              <a:ext cx="37050" cy="75650"/>
            </a:xfrm>
            <a:custGeom>
              <a:rect b="b" l="l" r="r" t="t"/>
              <a:pathLst>
                <a:path extrusionOk="0"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-50028050" y="3287125"/>
              <a:ext cx="88225" cy="101625"/>
            </a:xfrm>
            <a:custGeom>
              <a:rect b="b" l="l" r="r" t="t"/>
              <a:pathLst>
                <a:path extrusionOk="0"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-49988675" y="3225700"/>
              <a:ext cx="111875" cy="111875"/>
            </a:xfrm>
            <a:custGeom>
              <a:rect b="b" l="l" r="r" t="t"/>
              <a:pathLst>
                <a:path extrusionOk="0"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-50134375" y="3395050"/>
              <a:ext cx="89025" cy="88225"/>
            </a:xfrm>
            <a:custGeom>
              <a:rect b="b" l="l" r="r" t="t"/>
              <a:pathLst>
                <a:path extrusionOk="0"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-50045375" y="3428900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-49975275" y="3395050"/>
              <a:ext cx="52775" cy="87450"/>
            </a:xfrm>
            <a:custGeom>
              <a:rect b="b" l="l" r="r" t="t"/>
              <a:pathLst>
                <a:path extrusionOk="0"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-49905175" y="3395050"/>
              <a:ext cx="70900" cy="87450"/>
            </a:xfrm>
            <a:custGeom>
              <a:rect b="b" l="l" r="r" t="t"/>
              <a:pathLst>
                <a:path extrusionOk="0"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4714065" y="1617774"/>
            <a:ext cx="202799" cy="240988"/>
            <a:chOff x="-48233050" y="3569725"/>
            <a:chExt cx="252050" cy="299475"/>
          </a:xfrm>
        </p:grpSpPr>
        <p:sp>
          <p:nvSpPr>
            <p:cNvPr id="285" name="Google Shape;285;p21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21"/>
          <p:cNvGrpSpPr/>
          <p:nvPr/>
        </p:nvGrpSpPr>
        <p:grpSpPr>
          <a:xfrm>
            <a:off x="4677876" y="3188711"/>
            <a:ext cx="275176" cy="276418"/>
            <a:chOff x="-49764975" y="3551225"/>
            <a:chExt cx="299300" cy="300650"/>
          </a:xfrm>
        </p:grpSpPr>
        <p:sp>
          <p:nvSpPr>
            <p:cNvPr id="289" name="Google Shape;289;p21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1"/>
          <p:cNvGrpSpPr/>
          <p:nvPr/>
        </p:nvGrpSpPr>
        <p:grpSpPr>
          <a:xfrm>
            <a:off x="4694982" y="2147335"/>
            <a:ext cx="240987" cy="240987"/>
            <a:chOff x="-49027775" y="3183175"/>
            <a:chExt cx="299325" cy="299325"/>
          </a:xfrm>
        </p:grpSpPr>
        <p:sp>
          <p:nvSpPr>
            <p:cNvPr id="301" name="Google Shape;301;p21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1"/>
          <p:cNvGrpSpPr/>
          <p:nvPr/>
        </p:nvGrpSpPr>
        <p:grpSpPr>
          <a:xfrm>
            <a:off x="433275" y="1522488"/>
            <a:ext cx="4015275" cy="431573"/>
            <a:chOff x="433275" y="1610913"/>
            <a:chExt cx="4015275" cy="431573"/>
          </a:xfrm>
        </p:grpSpPr>
        <p:sp>
          <p:nvSpPr>
            <p:cNvPr id="306" name="Google Shape;306;p21"/>
            <p:cNvSpPr txBox="1"/>
            <p:nvPr/>
          </p:nvSpPr>
          <p:spPr>
            <a:xfrm>
              <a:off x="2431942" y="1611086"/>
              <a:ext cx="1151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433275" y="1610913"/>
              <a:ext cx="1998900" cy="43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3583050" y="1611075"/>
              <a:ext cx="865500" cy="431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9" name="Google Shape;309;p21"/>
          <p:cNvGrpSpPr/>
          <p:nvPr/>
        </p:nvGrpSpPr>
        <p:grpSpPr>
          <a:xfrm>
            <a:off x="433275" y="2052088"/>
            <a:ext cx="4015275" cy="431498"/>
            <a:chOff x="433275" y="2140513"/>
            <a:chExt cx="4015275" cy="431498"/>
          </a:xfrm>
        </p:grpSpPr>
        <p:sp>
          <p:nvSpPr>
            <p:cNvPr id="310" name="Google Shape;310;p21"/>
            <p:cNvSpPr txBox="1"/>
            <p:nvPr/>
          </p:nvSpPr>
          <p:spPr>
            <a:xfrm>
              <a:off x="2431942" y="2140611"/>
              <a:ext cx="1151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33275" y="2140513"/>
              <a:ext cx="1998900" cy="43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3583050" y="2140600"/>
              <a:ext cx="865500" cy="431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3" name="Google Shape;313;p21"/>
          <p:cNvGrpSpPr/>
          <p:nvPr/>
        </p:nvGrpSpPr>
        <p:grpSpPr>
          <a:xfrm>
            <a:off x="433275" y="2581650"/>
            <a:ext cx="4015275" cy="431461"/>
            <a:chOff x="433275" y="2670075"/>
            <a:chExt cx="4015275" cy="431461"/>
          </a:xfrm>
        </p:grpSpPr>
        <p:sp>
          <p:nvSpPr>
            <p:cNvPr id="314" name="Google Shape;314;p21"/>
            <p:cNvSpPr txBox="1"/>
            <p:nvPr/>
          </p:nvSpPr>
          <p:spPr>
            <a:xfrm>
              <a:off x="2431942" y="2670136"/>
              <a:ext cx="1151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33275" y="2670075"/>
              <a:ext cx="1998900" cy="43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where we all live on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3583050" y="2670125"/>
              <a:ext cx="865500" cy="431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7" name="Google Shape;317;p21"/>
          <p:cNvGrpSpPr/>
          <p:nvPr/>
        </p:nvGrpSpPr>
        <p:grpSpPr>
          <a:xfrm>
            <a:off x="433275" y="3111200"/>
            <a:ext cx="4015275" cy="431436"/>
            <a:chOff x="433275" y="3199625"/>
            <a:chExt cx="4015275" cy="431436"/>
          </a:xfrm>
        </p:grpSpPr>
        <p:sp>
          <p:nvSpPr>
            <p:cNvPr id="318" name="Google Shape;318;p21"/>
            <p:cNvSpPr txBox="1"/>
            <p:nvPr/>
          </p:nvSpPr>
          <p:spPr>
            <a:xfrm>
              <a:off x="2431942" y="3199661"/>
              <a:ext cx="1151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33275" y="3199625"/>
              <a:ext cx="1998900" cy="43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hotter than Mercury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3583050" y="3199650"/>
              <a:ext cx="865500" cy="43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" name="Google Shape;321;p21"/>
          <p:cNvGrpSpPr/>
          <p:nvPr/>
        </p:nvGrpSpPr>
        <p:grpSpPr>
          <a:xfrm>
            <a:off x="433275" y="3640750"/>
            <a:ext cx="4015275" cy="431411"/>
            <a:chOff x="433275" y="3729175"/>
            <a:chExt cx="4015275" cy="431411"/>
          </a:xfrm>
        </p:grpSpPr>
        <p:sp>
          <p:nvSpPr>
            <p:cNvPr id="322" name="Google Shape;322;p21"/>
            <p:cNvSpPr txBox="1"/>
            <p:nvPr/>
          </p:nvSpPr>
          <p:spPr>
            <a:xfrm>
              <a:off x="2431942" y="3729186"/>
              <a:ext cx="11511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33275" y="3729175"/>
              <a:ext cx="1998900" cy="431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3583050" y="3729175"/>
              <a:ext cx="865500" cy="431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r>
                <a:rPr b="1" lang="en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5" name="Google Shape;325;p21"/>
          <p:cNvSpPr txBox="1"/>
          <p:nvPr/>
        </p:nvSpPr>
        <p:spPr>
          <a:xfrm>
            <a:off x="592950" y="4314000"/>
            <a:ext cx="79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sp>
        <p:nvSpPr>
          <p:cNvPr id="331" name="Google Shape;331;p22"/>
          <p:cNvSpPr txBox="1"/>
          <p:nvPr/>
        </p:nvSpPr>
        <p:spPr>
          <a:xfrm>
            <a:off x="2942850" y="4237800"/>
            <a:ext cx="325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22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3133" l="0" r="0" t="13125"/>
          <a:stretch/>
        </p:blipFill>
        <p:spPr>
          <a:xfrm>
            <a:off x="2825875" y="1515500"/>
            <a:ext cx="3492250" cy="257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2"/>
          <p:cNvGrpSpPr/>
          <p:nvPr/>
        </p:nvGrpSpPr>
        <p:grpSpPr>
          <a:xfrm>
            <a:off x="457200" y="1563097"/>
            <a:ext cx="2323838" cy="1005155"/>
            <a:chOff x="457200" y="1563097"/>
            <a:chExt cx="2323838" cy="1005155"/>
          </a:xfrm>
        </p:grpSpPr>
        <p:sp>
          <p:nvSpPr>
            <p:cNvPr id="334" name="Google Shape;334;p22"/>
            <p:cNvSpPr/>
            <p:nvPr/>
          </p:nvSpPr>
          <p:spPr>
            <a:xfrm>
              <a:off x="1921538" y="1635914"/>
              <a:ext cx="859500" cy="859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335" name="Google Shape;335;p22"/>
            <p:cNvGrpSpPr/>
            <p:nvPr/>
          </p:nvGrpSpPr>
          <p:grpSpPr>
            <a:xfrm>
              <a:off x="457200" y="1563097"/>
              <a:ext cx="1419500" cy="1005155"/>
              <a:chOff x="9246119" y="1418025"/>
              <a:chExt cx="1980330" cy="1005155"/>
            </a:xfrm>
          </p:grpSpPr>
          <p:sp>
            <p:nvSpPr>
              <p:cNvPr id="336" name="Google Shape;336;p22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37" name="Google Shape;337;p22"/>
              <p:cNvSpPr txBox="1"/>
              <p:nvPr/>
            </p:nvSpPr>
            <p:spPr>
              <a:xfrm>
                <a:off x="9246119" y="1696880"/>
                <a:ext cx="19803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is the second planet from the Sun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8" name="Google Shape;338;p22"/>
          <p:cNvGrpSpPr/>
          <p:nvPr/>
        </p:nvGrpSpPr>
        <p:grpSpPr>
          <a:xfrm>
            <a:off x="457200" y="3034513"/>
            <a:ext cx="2323838" cy="1005151"/>
            <a:chOff x="457200" y="3034513"/>
            <a:chExt cx="2323838" cy="1005151"/>
          </a:xfrm>
        </p:grpSpPr>
        <p:sp>
          <p:nvSpPr>
            <p:cNvPr id="339" name="Google Shape;339;p22"/>
            <p:cNvSpPr/>
            <p:nvPr/>
          </p:nvSpPr>
          <p:spPr>
            <a:xfrm>
              <a:off x="1921538" y="3107339"/>
              <a:ext cx="859500" cy="8595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340" name="Google Shape;340;p22"/>
            <p:cNvGrpSpPr/>
            <p:nvPr/>
          </p:nvGrpSpPr>
          <p:grpSpPr>
            <a:xfrm>
              <a:off x="457200" y="3034513"/>
              <a:ext cx="1419500" cy="1005151"/>
              <a:chOff x="9246119" y="2525828"/>
              <a:chExt cx="1980330" cy="1005151"/>
            </a:xfrm>
          </p:grpSpPr>
          <p:sp>
            <p:nvSpPr>
              <p:cNvPr id="341" name="Google Shape;341;p22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Saturn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2" name="Google Shape;342;p22"/>
              <p:cNvSpPr txBox="1"/>
              <p:nvPr/>
            </p:nvSpPr>
            <p:spPr>
              <a:xfrm>
                <a:off x="9246119" y="2804680"/>
                <a:ext cx="19803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a gas giant and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3" name="Google Shape;343;p22"/>
          <p:cNvGrpSpPr/>
          <p:nvPr/>
        </p:nvGrpSpPr>
        <p:grpSpPr>
          <a:xfrm>
            <a:off x="6362963" y="1563095"/>
            <a:ext cx="2323861" cy="1005155"/>
            <a:chOff x="6362963" y="1563095"/>
            <a:chExt cx="2323861" cy="1005155"/>
          </a:xfrm>
        </p:grpSpPr>
        <p:sp>
          <p:nvSpPr>
            <p:cNvPr id="344" name="Google Shape;344;p22"/>
            <p:cNvSpPr/>
            <p:nvPr/>
          </p:nvSpPr>
          <p:spPr>
            <a:xfrm>
              <a:off x="6362963" y="1635914"/>
              <a:ext cx="859500" cy="859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</a:t>
              </a: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345" name="Google Shape;345;p22"/>
            <p:cNvGrpSpPr/>
            <p:nvPr/>
          </p:nvGrpSpPr>
          <p:grpSpPr>
            <a:xfrm flipH="1">
              <a:off x="7267323" y="1563095"/>
              <a:ext cx="1419500" cy="1005155"/>
              <a:chOff x="9246119" y="1418025"/>
              <a:chExt cx="1980330" cy="1005155"/>
            </a:xfrm>
          </p:grpSpPr>
          <p:sp>
            <p:nvSpPr>
              <p:cNvPr id="346" name="Google Shape;346;p22"/>
              <p:cNvSpPr txBox="1"/>
              <p:nvPr/>
            </p:nvSpPr>
            <p:spPr>
              <a:xfrm>
                <a:off x="9246148" y="1418025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47" name="Google Shape;347;p22"/>
              <p:cNvSpPr txBox="1"/>
              <p:nvPr/>
            </p:nvSpPr>
            <p:spPr>
              <a:xfrm>
                <a:off x="9246119" y="1696880"/>
                <a:ext cx="19803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Jupiter is the biggest planet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48" name="Google Shape;348;p22"/>
          <p:cNvGrpSpPr/>
          <p:nvPr/>
        </p:nvGrpSpPr>
        <p:grpSpPr>
          <a:xfrm>
            <a:off x="6362963" y="3034512"/>
            <a:ext cx="2323861" cy="1005151"/>
            <a:chOff x="6362963" y="3034512"/>
            <a:chExt cx="2323861" cy="1005151"/>
          </a:xfrm>
        </p:grpSpPr>
        <p:sp>
          <p:nvSpPr>
            <p:cNvPr id="349" name="Google Shape;349;p22"/>
            <p:cNvSpPr/>
            <p:nvPr/>
          </p:nvSpPr>
          <p:spPr>
            <a:xfrm>
              <a:off x="6362963" y="3107326"/>
              <a:ext cx="859500" cy="859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25%</a:t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350" name="Google Shape;350;p22"/>
            <p:cNvGrpSpPr/>
            <p:nvPr/>
          </p:nvGrpSpPr>
          <p:grpSpPr>
            <a:xfrm flipH="1">
              <a:off x="7267323" y="3034512"/>
              <a:ext cx="1419500" cy="1005151"/>
              <a:chOff x="9246119" y="2525828"/>
              <a:chExt cx="1980330" cy="1005151"/>
            </a:xfrm>
          </p:grpSpPr>
          <p:sp>
            <p:nvSpPr>
              <p:cNvPr id="351" name="Google Shape;351;p22"/>
              <p:cNvSpPr txBox="1"/>
              <p:nvPr/>
            </p:nvSpPr>
            <p:spPr>
              <a:xfrm>
                <a:off x="9246148" y="2525828"/>
                <a:ext cx="19803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52" name="Google Shape;352;p22"/>
              <p:cNvSpPr txBox="1"/>
              <p:nvPr/>
            </p:nvSpPr>
            <p:spPr>
              <a:xfrm>
                <a:off x="9246119" y="2804680"/>
                <a:ext cx="19803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53" name="Google Shape;353;p22"/>
          <p:cNvGrpSpPr/>
          <p:nvPr/>
        </p:nvGrpSpPr>
        <p:grpSpPr>
          <a:xfrm>
            <a:off x="3743843" y="1855093"/>
            <a:ext cx="422252" cy="421159"/>
            <a:chOff x="-48629225" y="3938500"/>
            <a:chExt cx="299300" cy="298525"/>
          </a:xfrm>
        </p:grpSpPr>
        <p:sp>
          <p:nvSpPr>
            <p:cNvPr id="354" name="Google Shape;354;p22"/>
            <p:cNvSpPr/>
            <p:nvPr/>
          </p:nvSpPr>
          <p:spPr>
            <a:xfrm>
              <a:off x="-48629225" y="3938500"/>
              <a:ext cx="299300" cy="298525"/>
            </a:xfrm>
            <a:custGeom>
              <a:rect b="b" l="l" r="r" t="t"/>
              <a:pathLst>
                <a:path extrusionOk="0"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-48496900" y="4119650"/>
              <a:ext cx="35450" cy="47275"/>
            </a:xfrm>
            <a:custGeom>
              <a:rect b="b" l="l" r="r" t="t"/>
              <a:pathLst>
                <a:path extrusionOk="0"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-48495325" y="4073175"/>
              <a:ext cx="29950" cy="31325"/>
            </a:xfrm>
            <a:custGeom>
              <a:rect b="b" l="l" r="r" t="t"/>
              <a:pathLst>
                <a:path extrusionOk="0"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-48559125" y="4009375"/>
              <a:ext cx="159900" cy="149675"/>
            </a:xfrm>
            <a:custGeom>
              <a:rect b="b" l="l" r="r" t="t"/>
              <a:pathLst>
                <a:path extrusionOk="0"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2"/>
          <p:cNvGrpSpPr/>
          <p:nvPr/>
        </p:nvGrpSpPr>
        <p:grpSpPr>
          <a:xfrm>
            <a:off x="3438961" y="2793554"/>
            <a:ext cx="422288" cy="426167"/>
            <a:chOff x="-45673275" y="3199325"/>
            <a:chExt cx="299325" cy="302075"/>
          </a:xfrm>
        </p:grpSpPr>
        <p:sp>
          <p:nvSpPr>
            <p:cNvPr id="359" name="Google Shape;359;p22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22"/>
          <p:cNvGrpSpPr/>
          <p:nvPr/>
        </p:nvGrpSpPr>
        <p:grpSpPr>
          <a:xfrm>
            <a:off x="4778650" y="3121900"/>
            <a:ext cx="424510" cy="374497"/>
            <a:chOff x="-45674075" y="3586425"/>
            <a:chExt cx="300900" cy="265450"/>
          </a:xfrm>
        </p:grpSpPr>
        <p:sp>
          <p:nvSpPr>
            <p:cNvPr id="363" name="Google Shape;363;p22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5203154" y="2045487"/>
            <a:ext cx="372275" cy="422288"/>
            <a:chOff x="-45286550" y="3200500"/>
            <a:chExt cx="263875" cy="299325"/>
          </a:xfrm>
        </p:grpSpPr>
        <p:sp>
          <p:nvSpPr>
            <p:cNvPr id="366" name="Google Shape;366;p22"/>
            <p:cNvSpPr/>
            <p:nvPr/>
          </p:nvSpPr>
          <p:spPr>
            <a:xfrm>
              <a:off x="-45233000" y="3200500"/>
              <a:ext cx="210325" cy="247325"/>
            </a:xfrm>
            <a:custGeom>
              <a:rect b="b" l="l" r="r" t="t"/>
              <a:pathLst>
                <a:path extrusionOk="0"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45216450" y="3340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45286550" y="3289500"/>
              <a:ext cx="158325" cy="210325"/>
            </a:xfrm>
            <a:custGeom>
              <a:rect b="b" l="l" r="r" t="t"/>
              <a:pathLst>
                <a:path extrusionOk="0"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23"/>
          <p:cNvGraphicFramePr/>
          <p:nvPr/>
        </p:nvGraphicFramePr>
        <p:xfrm>
          <a:off x="3920300" y="104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{EFFD5895-B538-4E2E-989D-9A96527162D2}</a:tableStyleId>
              </a:tblPr>
              <a:tblGrid>
                <a:gridCol w="1191625"/>
                <a:gridCol w="1191625"/>
                <a:gridCol w="1191625"/>
                <a:gridCol w="1191625"/>
              </a:tblGrid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b="1" sz="3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b="1" sz="3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endParaRPr b="1" sz="3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</a:t>
                      </a:r>
                      <a:endParaRPr b="1" sz="3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10%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15%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45%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0%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24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Jupiter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Saturn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Earth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Venus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73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the biggest planet in the Solar System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a gas giant and has several rings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planet where we all live 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It’s terribly hot, even hotter than Mercury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p23"/>
          <p:cNvSpPr/>
          <p:nvPr/>
        </p:nvSpPr>
        <p:spPr>
          <a:xfrm>
            <a:off x="4178297" y="1165845"/>
            <a:ext cx="675600" cy="492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5" name="Google Shape;375;p23"/>
          <p:cNvSpPr/>
          <p:nvPr/>
        </p:nvSpPr>
        <p:spPr>
          <a:xfrm>
            <a:off x="5369922" y="1165845"/>
            <a:ext cx="675600" cy="492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6" name="Google Shape;376;p23"/>
          <p:cNvSpPr/>
          <p:nvPr/>
        </p:nvSpPr>
        <p:spPr>
          <a:xfrm>
            <a:off x="6561547" y="1165845"/>
            <a:ext cx="675600" cy="492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7753172" y="1165845"/>
            <a:ext cx="675600" cy="492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8" name="Google Shape;378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Pie Charts Infographics</a:t>
            </a:r>
            <a:endParaRPr sz="2400"/>
          </a:p>
        </p:txBody>
      </p:sp>
      <p:pic>
        <p:nvPicPr>
          <p:cNvPr id="379" name="Google Shape;3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76900"/>
            <a:ext cx="3071074" cy="3336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3"/>
          <p:cNvGrpSpPr/>
          <p:nvPr/>
        </p:nvGrpSpPr>
        <p:grpSpPr>
          <a:xfrm>
            <a:off x="7871882" y="2999720"/>
            <a:ext cx="439374" cy="437074"/>
            <a:chOff x="-50503000" y="3921175"/>
            <a:chExt cx="300900" cy="299325"/>
          </a:xfrm>
        </p:grpSpPr>
        <p:sp>
          <p:nvSpPr>
            <p:cNvPr id="381" name="Google Shape;381;p23"/>
            <p:cNvSpPr/>
            <p:nvPr/>
          </p:nvSpPr>
          <p:spPr>
            <a:xfrm>
              <a:off x="-50432900" y="3921175"/>
              <a:ext cx="177250" cy="53575"/>
            </a:xfrm>
            <a:custGeom>
              <a:rect b="b" l="l" r="r" t="t"/>
              <a:pathLst>
                <a:path extrusionOk="0"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-50503000" y="39211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-50237550" y="3921175"/>
              <a:ext cx="35450" cy="53575"/>
            </a:xfrm>
            <a:custGeom>
              <a:rect b="b" l="l" r="r" t="t"/>
              <a:pathLst>
                <a:path extrusionOk="0"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-50414775" y="4045625"/>
              <a:ext cx="159125" cy="122875"/>
            </a:xfrm>
            <a:custGeom>
              <a:rect b="b" l="l" r="r" t="t"/>
              <a:pathLst>
                <a:path extrusionOk="0"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-50503000" y="3992050"/>
              <a:ext cx="300900" cy="228450"/>
            </a:xfrm>
            <a:custGeom>
              <a:rect b="b" l="l" r="r" t="t"/>
              <a:pathLst>
                <a:path extrusionOk="0"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23"/>
          <p:cNvGrpSpPr/>
          <p:nvPr/>
        </p:nvGrpSpPr>
        <p:grpSpPr>
          <a:xfrm>
            <a:off x="6707259" y="2999723"/>
            <a:ext cx="384179" cy="437074"/>
            <a:chOff x="-46762575" y="3200500"/>
            <a:chExt cx="263100" cy="299325"/>
          </a:xfrm>
        </p:grpSpPr>
        <p:sp>
          <p:nvSpPr>
            <p:cNvPr id="387" name="Google Shape;387;p23"/>
            <p:cNvSpPr/>
            <p:nvPr/>
          </p:nvSpPr>
          <p:spPr>
            <a:xfrm>
              <a:off x="-46762575" y="3393475"/>
              <a:ext cx="263100" cy="106350"/>
            </a:xfrm>
            <a:custGeom>
              <a:rect b="b" l="l" r="r" t="t"/>
              <a:pathLst>
                <a:path extrusionOk="0"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-46743650" y="3200500"/>
              <a:ext cx="228425" cy="176450"/>
            </a:xfrm>
            <a:custGeom>
              <a:rect b="b" l="l" r="r" t="t"/>
              <a:pathLst>
                <a:path extrusionOk="0"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-46638125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-46696400" y="3345425"/>
              <a:ext cx="63025" cy="31525"/>
            </a:xfrm>
            <a:custGeom>
              <a:rect b="b" l="l" r="r" t="t"/>
              <a:pathLst>
                <a:path extrusionOk="0"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-46616850" y="3345425"/>
              <a:ext cx="53575" cy="31525"/>
            </a:xfrm>
            <a:custGeom>
              <a:rect b="b" l="l" r="r" t="t"/>
              <a:pathLst>
                <a:path extrusionOk="0"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23"/>
          <p:cNvGrpSpPr/>
          <p:nvPr/>
        </p:nvGrpSpPr>
        <p:grpSpPr>
          <a:xfrm>
            <a:off x="5488621" y="2999130"/>
            <a:ext cx="438206" cy="438243"/>
            <a:chOff x="-46410500" y="3201275"/>
            <a:chExt cx="300100" cy="300125"/>
          </a:xfrm>
        </p:grpSpPr>
        <p:sp>
          <p:nvSpPr>
            <p:cNvPr id="393" name="Google Shape;393;p23"/>
            <p:cNvSpPr/>
            <p:nvPr/>
          </p:nvSpPr>
          <p:spPr>
            <a:xfrm>
              <a:off x="-46358500" y="3201275"/>
              <a:ext cx="37825" cy="87450"/>
            </a:xfrm>
            <a:custGeom>
              <a:rect b="b" l="l" r="r" t="t"/>
              <a:pathLst>
                <a:path extrusionOk="0"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-46307325" y="3201275"/>
              <a:ext cx="38625" cy="88250"/>
            </a:xfrm>
            <a:custGeom>
              <a:rect b="b" l="l" r="r" t="t"/>
              <a:pathLst>
                <a:path extrusionOk="0"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-46253750" y="3201275"/>
              <a:ext cx="38600" cy="87450"/>
            </a:xfrm>
            <a:custGeom>
              <a:rect b="b" l="l" r="r" t="t"/>
              <a:pathLst>
                <a:path extrusionOk="0"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-46410500" y="3306025"/>
              <a:ext cx="300100" cy="141025"/>
            </a:xfrm>
            <a:custGeom>
              <a:rect b="b" l="l" r="r" t="t"/>
              <a:pathLst>
                <a:path extrusionOk="0"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-46401050" y="3465925"/>
              <a:ext cx="226075" cy="35475"/>
            </a:xfrm>
            <a:custGeom>
              <a:rect b="b" l="l" r="r" t="t"/>
              <a:pathLst>
                <a:path extrusionOk="0"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3"/>
          <p:cNvGrpSpPr/>
          <p:nvPr/>
        </p:nvGrpSpPr>
        <p:grpSpPr>
          <a:xfrm>
            <a:off x="4296995" y="2998574"/>
            <a:ext cx="438206" cy="439374"/>
            <a:chOff x="-47892800" y="3937700"/>
            <a:chExt cx="300100" cy="300900"/>
          </a:xfrm>
        </p:grpSpPr>
        <p:sp>
          <p:nvSpPr>
            <p:cNvPr id="399" name="Google Shape;399;p23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 Pie Chart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1516"/>
      </a:accent1>
      <a:accent2>
        <a:srgbClr val="F3B318"/>
      </a:accent2>
      <a:accent3>
        <a:srgbClr val="0A9AFF"/>
      </a:accent3>
      <a:accent4>
        <a:srgbClr val="24AD4A"/>
      </a:accent4>
      <a:accent5>
        <a:srgbClr val="FF7D00"/>
      </a:accent5>
      <a:accent6>
        <a:srgbClr val="7B0C9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